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2" r:id="rId4"/>
  </p:sldMasterIdLst>
  <p:notesMasterIdLst>
    <p:notesMasterId r:id="rId33"/>
  </p:notesMasterIdLst>
  <p:sldIdLst>
    <p:sldId id="257" r:id="rId5"/>
    <p:sldId id="259" r:id="rId6"/>
    <p:sldId id="256" r:id="rId7"/>
    <p:sldId id="258" r:id="rId8"/>
    <p:sldId id="262" r:id="rId9"/>
    <p:sldId id="261" r:id="rId10"/>
    <p:sldId id="264" r:id="rId11"/>
    <p:sldId id="265" r:id="rId12"/>
    <p:sldId id="260" r:id="rId13"/>
    <p:sldId id="263" r:id="rId14"/>
    <p:sldId id="267" r:id="rId15"/>
    <p:sldId id="266" r:id="rId16"/>
    <p:sldId id="268" r:id="rId17"/>
    <p:sldId id="269" r:id="rId18"/>
    <p:sldId id="270" r:id="rId19"/>
    <p:sldId id="271" r:id="rId20"/>
    <p:sldId id="286" r:id="rId21"/>
    <p:sldId id="274" r:id="rId22"/>
    <p:sldId id="275" r:id="rId23"/>
    <p:sldId id="273" r:id="rId24"/>
    <p:sldId id="282" r:id="rId25"/>
    <p:sldId id="279" r:id="rId26"/>
    <p:sldId id="277" r:id="rId27"/>
    <p:sldId id="280" r:id="rId28"/>
    <p:sldId id="283" r:id="rId29"/>
    <p:sldId id="284" r:id="rId30"/>
    <p:sldId id="285" r:id="rId31"/>
    <p:sldId id="281" r:id="rId32"/>
  </p:sldIdLst>
  <p:sldSz cx="20108863" cy="11310938"/>
  <p:notesSz cx="6858000" cy="9144000"/>
  <p:defaultTextStyle>
    <a:defPPr>
      <a:defRPr lang="de-DE"/>
    </a:defPPr>
    <a:lvl1pPr marL="0" algn="l" defTabSz="1507937" rtl="0" eaLnBrk="1" latinLnBrk="0" hangingPunct="1">
      <a:defRPr sz="2968" kern="1200">
        <a:solidFill>
          <a:schemeClr val="tx1"/>
        </a:solidFill>
        <a:latin typeface="+mn-lt"/>
        <a:ea typeface="+mn-ea"/>
        <a:cs typeface="+mn-cs"/>
      </a:defRPr>
    </a:lvl1pPr>
    <a:lvl2pPr marL="753969" algn="l" defTabSz="1507937" rtl="0" eaLnBrk="1" latinLnBrk="0" hangingPunct="1">
      <a:defRPr sz="2968" kern="1200">
        <a:solidFill>
          <a:schemeClr val="tx1"/>
        </a:solidFill>
        <a:latin typeface="+mn-lt"/>
        <a:ea typeface="+mn-ea"/>
        <a:cs typeface="+mn-cs"/>
      </a:defRPr>
    </a:lvl2pPr>
    <a:lvl3pPr marL="1507937" algn="l" defTabSz="1507937" rtl="0" eaLnBrk="1" latinLnBrk="0" hangingPunct="1">
      <a:defRPr sz="2968" kern="1200">
        <a:solidFill>
          <a:schemeClr val="tx1"/>
        </a:solidFill>
        <a:latin typeface="+mn-lt"/>
        <a:ea typeface="+mn-ea"/>
        <a:cs typeface="+mn-cs"/>
      </a:defRPr>
    </a:lvl3pPr>
    <a:lvl4pPr marL="2261906" algn="l" defTabSz="1507937" rtl="0" eaLnBrk="1" latinLnBrk="0" hangingPunct="1">
      <a:defRPr sz="2968" kern="1200">
        <a:solidFill>
          <a:schemeClr val="tx1"/>
        </a:solidFill>
        <a:latin typeface="+mn-lt"/>
        <a:ea typeface="+mn-ea"/>
        <a:cs typeface="+mn-cs"/>
      </a:defRPr>
    </a:lvl4pPr>
    <a:lvl5pPr marL="3015874" algn="l" defTabSz="1507937" rtl="0" eaLnBrk="1" latinLnBrk="0" hangingPunct="1">
      <a:defRPr sz="2968" kern="1200">
        <a:solidFill>
          <a:schemeClr val="tx1"/>
        </a:solidFill>
        <a:latin typeface="+mn-lt"/>
        <a:ea typeface="+mn-ea"/>
        <a:cs typeface="+mn-cs"/>
      </a:defRPr>
    </a:lvl5pPr>
    <a:lvl6pPr marL="3769843" algn="l" defTabSz="1507937" rtl="0" eaLnBrk="1" latinLnBrk="0" hangingPunct="1">
      <a:defRPr sz="2968" kern="1200">
        <a:solidFill>
          <a:schemeClr val="tx1"/>
        </a:solidFill>
        <a:latin typeface="+mn-lt"/>
        <a:ea typeface="+mn-ea"/>
        <a:cs typeface="+mn-cs"/>
      </a:defRPr>
    </a:lvl6pPr>
    <a:lvl7pPr marL="4523811" algn="l" defTabSz="1507937" rtl="0" eaLnBrk="1" latinLnBrk="0" hangingPunct="1">
      <a:defRPr sz="2968" kern="1200">
        <a:solidFill>
          <a:schemeClr val="tx1"/>
        </a:solidFill>
        <a:latin typeface="+mn-lt"/>
        <a:ea typeface="+mn-ea"/>
        <a:cs typeface="+mn-cs"/>
      </a:defRPr>
    </a:lvl7pPr>
    <a:lvl8pPr marL="5277780" algn="l" defTabSz="1507937" rtl="0" eaLnBrk="1" latinLnBrk="0" hangingPunct="1">
      <a:defRPr sz="2968" kern="1200">
        <a:solidFill>
          <a:schemeClr val="tx1"/>
        </a:solidFill>
        <a:latin typeface="+mn-lt"/>
        <a:ea typeface="+mn-ea"/>
        <a:cs typeface="+mn-cs"/>
      </a:defRPr>
    </a:lvl8pPr>
    <a:lvl9pPr marL="6031748" algn="l" defTabSz="1507937" rtl="0" eaLnBrk="1" latinLnBrk="0" hangingPunct="1">
      <a:defRPr sz="2968"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7F85"/>
    <a:srgbClr val="202020"/>
    <a:srgbClr val="282828"/>
    <a:srgbClr val="F65A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6E371B-8DE9-ECB3-1056-61DB9724E77D}" v="12" dt="2020-02-19T08:39:44.328"/>
    <p1510:client id="{70B9C5DD-5B18-4A45-8649-F55E76F10B43}" v="7" dt="2020-02-19T08:33:19.587"/>
    <p1510:client id="{B59BBC9E-E979-D0A3-62FA-0CFC51E4763C}" v="10" dt="2020-02-19T10:00:28.369"/>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F1AB2-1976-4502-BF36-3FF5EA218861}" styleName="Mittlere Formatvorlage 4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344D84-9AFB-497E-A393-DC336BA19D2E}" styleName="Mittlere Formatvorlage 3 - Akz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07" autoAdjust="0"/>
    <p:restoredTop sz="94687"/>
  </p:normalViewPr>
  <p:slideViewPr>
    <p:cSldViewPr snapToObjects="1">
      <p:cViewPr varScale="1">
        <p:scale>
          <a:sx n="62" d="100"/>
          <a:sy n="62" d="100"/>
        </p:scale>
        <p:origin x="84" y="366"/>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ck Streatfeild" userId="217f838e-7414-4285-ba0c-efa51e055af0" providerId="ADAL" clId="{70B9C5DD-5B18-4A45-8649-F55E76F10B43}"/>
    <pc:docChg chg="addSld delSld modSld sldOrd">
      <pc:chgData name="Jack Streatfeild" userId="217f838e-7414-4285-ba0c-efa51e055af0" providerId="ADAL" clId="{70B9C5DD-5B18-4A45-8649-F55E76F10B43}" dt="2020-02-19T08:33:44.565" v="55" actId="20577"/>
      <pc:docMkLst>
        <pc:docMk/>
      </pc:docMkLst>
      <pc:sldChg chg="modSp mod">
        <pc:chgData name="Jack Streatfeild" userId="217f838e-7414-4285-ba0c-efa51e055af0" providerId="ADAL" clId="{70B9C5DD-5B18-4A45-8649-F55E76F10B43}" dt="2020-02-19T08:33:44.565" v="55" actId="20577"/>
        <pc:sldMkLst>
          <pc:docMk/>
          <pc:sldMk cId="4293747533" sldId="256"/>
        </pc:sldMkLst>
        <pc:spChg chg="mod">
          <ac:chgData name="Jack Streatfeild" userId="217f838e-7414-4285-ba0c-efa51e055af0" providerId="ADAL" clId="{70B9C5DD-5B18-4A45-8649-F55E76F10B43}" dt="2020-02-19T08:33:44.565" v="55" actId="20577"/>
          <ac:spMkLst>
            <pc:docMk/>
            <pc:sldMk cId="4293747533" sldId="256"/>
            <ac:spMk id="5" creationId="{A4766961-3EC1-45BD-8EA2-08765E4B0354}"/>
          </ac:spMkLst>
        </pc:spChg>
      </pc:sldChg>
      <pc:sldChg chg="del">
        <pc:chgData name="Jack Streatfeild" userId="217f838e-7414-4285-ba0c-efa51e055af0" providerId="ADAL" clId="{70B9C5DD-5B18-4A45-8649-F55E76F10B43}" dt="2020-02-19T07:38:26.067" v="22" actId="47"/>
        <pc:sldMkLst>
          <pc:docMk/>
          <pc:sldMk cId="1914551009" sldId="272"/>
        </pc:sldMkLst>
      </pc:sldChg>
      <pc:sldChg chg="modSp mod">
        <pc:chgData name="Jack Streatfeild" userId="217f838e-7414-4285-ba0c-efa51e055af0" providerId="ADAL" clId="{70B9C5DD-5B18-4A45-8649-F55E76F10B43}" dt="2020-02-18T22:34:55.181" v="20" actId="115"/>
        <pc:sldMkLst>
          <pc:docMk/>
          <pc:sldMk cId="1883600288" sldId="281"/>
        </pc:sldMkLst>
        <pc:spChg chg="mod">
          <ac:chgData name="Jack Streatfeild" userId="217f838e-7414-4285-ba0c-efa51e055af0" providerId="ADAL" clId="{70B9C5DD-5B18-4A45-8649-F55E76F10B43}" dt="2020-02-18T22:34:55.181" v="20" actId="115"/>
          <ac:spMkLst>
            <pc:docMk/>
            <pc:sldMk cId="1883600288" sldId="281"/>
            <ac:spMk id="5" creationId="{A3B97D2A-7EFA-43AA-8B5B-32B368A91672}"/>
          </ac:spMkLst>
        </pc:spChg>
      </pc:sldChg>
      <pc:sldChg chg="add">
        <pc:chgData name="Jack Streatfeild" userId="217f838e-7414-4285-ba0c-efa51e055af0" providerId="ADAL" clId="{70B9C5DD-5B18-4A45-8649-F55E76F10B43}" dt="2020-02-19T07:38:21.717" v="21"/>
        <pc:sldMkLst>
          <pc:docMk/>
          <pc:sldMk cId="902737374" sldId="286"/>
        </pc:sldMkLst>
      </pc:sldChg>
      <pc:sldChg chg="addSp delSp modSp add del mod ord">
        <pc:chgData name="Jack Streatfeild" userId="217f838e-7414-4285-ba0c-efa51e055af0" providerId="ADAL" clId="{70B9C5DD-5B18-4A45-8649-F55E76F10B43}" dt="2020-02-19T08:27:56.659" v="45" actId="47"/>
        <pc:sldMkLst>
          <pc:docMk/>
          <pc:sldMk cId="2840846259" sldId="287"/>
        </pc:sldMkLst>
        <pc:spChg chg="del">
          <ac:chgData name="Jack Streatfeild" userId="217f838e-7414-4285-ba0c-efa51e055af0" providerId="ADAL" clId="{70B9C5DD-5B18-4A45-8649-F55E76F10B43}" dt="2020-02-19T07:39:23.960" v="40"/>
          <ac:spMkLst>
            <pc:docMk/>
            <pc:sldMk cId="2840846259" sldId="287"/>
            <ac:spMk id="2" creationId="{7E38348D-988E-4BAE-83AB-9A720002EF33}"/>
          </ac:spMkLst>
        </pc:spChg>
        <pc:spChg chg="mod">
          <ac:chgData name="Jack Streatfeild" userId="217f838e-7414-4285-ba0c-efa51e055af0" providerId="ADAL" clId="{70B9C5DD-5B18-4A45-8649-F55E76F10B43}" dt="2020-02-19T07:38:38.029" v="39" actId="20577"/>
          <ac:spMkLst>
            <pc:docMk/>
            <pc:sldMk cId="2840846259" sldId="287"/>
            <ac:spMk id="5" creationId="{52BEA143-093B-4169-9F53-D8A759450329}"/>
          </ac:spMkLst>
        </pc:spChg>
        <pc:picChg chg="add mod">
          <ac:chgData name="Jack Streatfeild" userId="217f838e-7414-4285-ba0c-efa51e055af0" providerId="ADAL" clId="{70B9C5DD-5B18-4A45-8649-F55E76F10B43}" dt="2020-02-19T07:39:31.558" v="42" actId="962"/>
          <ac:picMkLst>
            <pc:docMk/>
            <pc:sldMk cId="2840846259" sldId="287"/>
            <ac:picMk id="7" creationId="{09609678-6A35-4E6A-A8AD-043A64875A16}"/>
          </ac:picMkLst>
        </pc:picChg>
      </pc:sldChg>
    </pc:docChg>
  </pc:docChgLst>
  <pc:docChgLst>
    <pc:chgData name="Philipp Loringhoven" userId="S::philipp.loringhoven@towa.at::4c6e181b-050f-4368-b3ed-d8ae8e190f1e" providerId="AD" clId="Web-{B59BBC9E-E979-D0A3-62FA-0CFC51E4763C}"/>
    <pc:docChg chg="modSld">
      <pc:chgData name="Philipp Loringhoven" userId="S::philipp.loringhoven@towa.at::4c6e181b-050f-4368-b3ed-d8ae8e190f1e" providerId="AD" clId="Web-{B59BBC9E-E979-D0A3-62FA-0CFC51E4763C}" dt="2020-02-19T10:00:28.369" v="9" actId="20577"/>
      <pc:docMkLst>
        <pc:docMk/>
      </pc:docMkLst>
      <pc:sldChg chg="modSp">
        <pc:chgData name="Philipp Loringhoven" userId="S::philipp.loringhoven@towa.at::4c6e181b-050f-4368-b3ed-d8ae8e190f1e" providerId="AD" clId="Web-{B59BBC9E-E979-D0A3-62FA-0CFC51E4763C}" dt="2020-02-19T10:00:28.369" v="9" actId="20577"/>
        <pc:sldMkLst>
          <pc:docMk/>
          <pc:sldMk cId="1563020965" sldId="271"/>
        </pc:sldMkLst>
        <pc:spChg chg="mod">
          <ac:chgData name="Philipp Loringhoven" userId="S::philipp.loringhoven@towa.at::4c6e181b-050f-4368-b3ed-d8ae8e190f1e" providerId="AD" clId="Web-{B59BBC9E-E979-D0A3-62FA-0CFC51E4763C}" dt="2020-02-19T10:00:28.369" v="9" actId="20577"/>
          <ac:spMkLst>
            <pc:docMk/>
            <pc:sldMk cId="1563020965" sldId="271"/>
            <ac:spMk id="87" creationId="{C42CDEED-7A37-4158-BC3A-D0F80F872960}"/>
          </ac:spMkLst>
        </pc:spChg>
      </pc:sldChg>
    </pc:docChg>
  </pc:docChgLst>
  <pc:docChgLst>
    <pc:chgData name="Jack Streatfeild" userId="S::jack.streatfeild@towa.at::217f838e-7414-4285-ba0c-efa51e055af0" providerId="AD" clId="Web-{2D6E371B-8DE9-ECB3-1056-61DB9724E77D}"/>
    <pc:docChg chg="modSld">
      <pc:chgData name="Jack Streatfeild" userId="S::jack.streatfeild@towa.at::217f838e-7414-4285-ba0c-efa51e055af0" providerId="AD" clId="Web-{2D6E371B-8DE9-ECB3-1056-61DB9724E77D}" dt="2020-02-19T08:39:43.749" v="10" actId="20577"/>
      <pc:docMkLst>
        <pc:docMk/>
      </pc:docMkLst>
      <pc:sldChg chg="modSp">
        <pc:chgData name="Jack Streatfeild" userId="S::jack.streatfeild@towa.at::217f838e-7414-4285-ba0c-efa51e055af0" providerId="AD" clId="Web-{2D6E371B-8DE9-ECB3-1056-61DB9724E77D}" dt="2020-02-19T08:39:43.749" v="9" actId="20577"/>
        <pc:sldMkLst>
          <pc:docMk/>
          <pc:sldMk cId="4158218082" sldId="259"/>
        </pc:sldMkLst>
        <pc:spChg chg="mod">
          <ac:chgData name="Jack Streatfeild" userId="S::jack.streatfeild@towa.at::217f838e-7414-4285-ba0c-efa51e055af0" providerId="AD" clId="Web-{2D6E371B-8DE9-ECB3-1056-61DB9724E77D}" dt="2020-02-19T08:39:43.749" v="9" actId="20577"/>
          <ac:spMkLst>
            <pc:docMk/>
            <pc:sldMk cId="4158218082" sldId="259"/>
            <ac:spMk id="4" creationId="{238AE8E4-B19F-492B-9792-6707B10182F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977D3A-C809-D042-B5C6-5D3BD8E42866}" type="datetimeFigureOut">
              <a:rPr lang="de-DE" smtClean="0"/>
              <a:t>19.02.2020</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de-DE"/>
              <a:t>Mastertextformat bearbeiten
Zweite Ebene
Dritte Ebene
Vierte Ebene
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064B2F-9326-2249-B8AF-52484B7DE853}" type="slidenum">
              <a:rPr lang="de-DE" smtClean="0"/>
              <a:t>‹Nr.›</a:t>
            </a:fld>
            <a:endParaRPr lang="de-DE"/>
          </a:p>
        </p:txBody>
      </p:sp>
    </p:spTree>
    <p:extLst>
      <p:ext uri="{BB962C8B-B14F-4D97-AF65-F5344CB8AC3E}">
        <p14:creationId xmlns:p14="http://schemas.microsoft.com/office/powerpoint/2010/main" val="1416980250"/>
      </p:ext>
    </p:extLst>
  </p:cSld>
  <p:clrMap bg1="lt1" tx1="dk1" bg2="lt2" tx2="dk2" accent1="accent1" accent2="accent2" accent3="accent3" accent4="accent4" accent5="accent5" accent6="accent6" hlink="hlink" folHlink="folHlink"/>
  <p:notesStyle>
    <a:lvl1pPr marL="0" algn="l" defTabSz="1507937" rtl="0" eaLnBrk="1" latinLnBrk="0" hangingPunct="1">
      <a:defRPr sz="1979" kern="1200">
        <a:solidFill>
          <a:schemeClr val="tx1"/>
        </a:solidFill>
        <a:latin typeface="+mn-lt"/>
        <a:ea typeface="+mn-ea"/>
        <a:cs typeface="+mn-cs"/>
      </a:defRPr>
    </a:lvl1pPr>
    <a:lvl2pPr marL="753969" algn="l" defTabSz="1507937" rtl="0" eaLnBrk="1" latinLnBrk="0" hangingPunct="1">
      <a:defRPr sz="1979" kern="1200">
        <a:solidFill>
          <a:schemeClr val="tx1"/>
        </a:solidFill>
        <a:latin typeface="+mn-lt"/>
        <a:ea typeface="+mn-ea"/>
        <a:cs typeface="+mn-cs"/>
      </a:defRPr>
    </a:lvl2pPr>
    <a:lvl3pPr marL="1507937" algn="l" defTabSz="1507937" rtl="0" eaLnBrk="1" latinLnBrk="0" hangingPunct="1">
      <a:defRPr sz="1979" kern="1200">
        <a:solidFill>
          <a:schemeClr val="tx1"/>
        </a:solidFill>
        <a:latin typeface="+mn-lt"/>
        <a:ea typeface="+mn-ea"/>
        <a:cs typeface="+mn-cs"/>
      </a:defRPr>
    </a:lvl3pPr>
    <a:lvl4pPr marL="2261906" algn="l" defTabSz="1507937" rtl="0" eaLnBrk="1" latinLnBrk="0" hangingPunct="1">
      <a:defRPr sz="1979" kern="1200">
        <a:solidFill>
          <a:schemeClr val="tx1"/>
        </a:solidFill>
        <a:latin typeface="+mn-lt"/>
        <a:ea typeface="+mn-ea"/>
        <a:cs typeface="+mn-cs"/>
      </a:defRPr>
    </a:lvl4pPr>
    <a:lvl5pPr marL="3015874" algn="l" defTabSz="1507937" rtl="0" eaLnBrk="1" latinLnBrk="0" hangingPunct="1">
      <a:defRPr sz="1979" kern="1200">
        <a:solidFill>
          <a:schemeClr val="tx1"/>
        </a:solidFill>
        <a:latin typeface="+mn-lt"/>
        <a:ea typeface="+mn-ea"/>
        <a:cs typeface="+mn-cs"/>
      </a:defRPr>
    </a:lvl5pPr>
    <a:lvl6pPr marL="3769843" algn="l" defTabSz="1507937" rtl="0" eaLnBrk="1" latinLnBrk="0" hangingPunct="1">
      <a:defRPr sz="1979" kern="1200">
        <a:solidFill>
          <a:schemeClr val="tx1"/>
        </a:solidFill>
        <a:latin typeface="+mn-lt"/>
        <a:ea typeface="+mn-ea"/>
        <a:cs typeface="+mn-cs"/>
      </a:defRPr>
    </a:lvl6pPr>
    <a:lvl7pPr marL="4523811" algn="l" defTabSz="1507937" rtl="0" eaLnBrk="1" latinLnBrk="0" hangingPunct="1">
      <a:defRPr sz="1979" kern="1200">
        <a:solidFill>
          <a:schemeClr val="tx1"/>
        </a:solidFill>
        <a:latin typeface="+mn-lt"/>
        <a:ea typeface="+mn-ea"/>
        <a:cs typeface="+mn-cs"/>
      </a:defRPr>
    </a:lvl7pPr>
    <a:lvl8pPr marL="5277780" algn="l" defTabSz="1507937" rtl="0" eaLnBrk="1" latinLnBrk="0" hangingPunct="1">
      <a:defRPr sz="1979" kern="1200">
        <a:solidFill>
          <a:schemeClr val="tx1"/>
        </a:solidFill>
        <a:latin typeface="+mn-lt"/>
        <a:ea typeface="+mn-ea"/>
        <a:cs typeface="+mn-cs"/>
      </a:defRPr>
    </a:lvl8pPr>
    <a:lvl9pPr marL="6031748" algn="l" defTabSz="1507937" rtl="0" eaLnBrk="1" latinLnBrk="0" hangingPunct="1">
      <a:defRPr sz="1979"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bg>
      <p:bgRef idx="1001">
        <a:schemeClr val="bg2"/>
      </p:bgRef>
    </p:bg>
    <p:spTree>
      <p:nvGrpSpPr>
        <p:cNvPr id="1" name=""/>
        <p:cNvGrpSpPr/>
        <p:nvPr/>
      </p:nvGrpSpPr>
      <p:grpSpPr>
        <a:xfrm>
          <a:off x="0" y="0"/>
          <a:ext cx="0" cy="0"/>
          <a:chOff x="0" y="0"/>
          <a:chExt cx="0" cy="0"/>
        </a:xfrm>
      </p:grpSpPr>
      <p:sp>
        <p:nvSpPr>
          <p:cNvPr id="13" name="Bildplatzhalter 12">
            <a:extLst>
              <a:ext uri="{FF2B5EF4-FFF2-40B4-BE49-F238E27FC236}">
                <a16:creationId xmlns:a16="http://schemas.microsoft.com/office/drawing/2014/main" id="{FCC1C0EE-32BD-DA49-ADB7-3211225C5AEB}"/>
              </a:ext>
            </a:extLst>
          </p:cNvPr>
          <p:cNvSpPr>
            <a:spLocks noGrp="1"/>
          </p:cNvSpPr>
          <p:nvPr>
            <p:ph type="pic" sz="quarter" idx="10" hasCustomPrompt="1"/>
          </p:nvPr>
        </p:nvSpPr>
        <p:spPr>
          <a:xfrm>
            <a:off x="0" y="0"/>
            <a:ext cx="20108863" cy="11310938"/>
          </a:xfrm>
          <a:prstGeom prst="rect">
            <a:avLst/>
          </a:prstGeom>
        </p:spPr>
        <p:txBody>
          <a:bodyPr/>
          <a:lstStyle>
            <a:lvl1pPr marL="0" indent="0">
              <a:buNone/>
              <a:defRPr/>
            </a:lvl1pPr>
          </a:lstStyle>
          <a:p>
            <a:r>
              <a:rPr lang="de-DE" dirty="0"/>
              <a:t>Hintergrundbild durch Drag-</a:t>
            </a:r>
            <a:r>
              <a:rPr lang="de-DE" dirty="0" err="1"/>
              <a:t>and</a:t>
            </a:r>
            <a:r>
              <a:rPr lang="de-DE" dirty="0"/>
              <a:t>-Drop einfügen</a:t>
            </a:r>
          </a:p>
        </p:txBody>
      </p:sp>
      <p:sp>
        <p:nvSpPr>
          <p:cNvPr id="5" name="Textplatzhalter 4">
            <a:extLst>
              <a:ext uri="{FF2B5EF4-FFF2-40B4-BE49-F238E27FC236}">
                <a16:creationId xmlns:a16="http://schemas.microsoft.com/office/drawing/2014/main" id="{D2F10458-4E30-DE45-94BF-E764D230F889}"/>
              </a:ext>
            </a:extLst>
          </p:cNvPr>
          <p:cNvSpPr>
            <a:spLocks noGrp="1"/>
          </p:cNvSpPr>
          <p:nvPr>
            <p:ph type="body" sz="quarter" idx="12" hasCustomPrompt="1"/>
          </p:nvPr>
        </p:nvSpPr>
        <p:spPr>
          <a:xfrm>
            <a:off x="0" y="0"/>
            <a:ext cx="20109600" cy="11310938"/>
          </a:xfrm>
          <a:prstGeom prst="rect">
            <a:avLst/>
          </a:prstGeom>
          <a:solidFill>
            <a:schemeClr val="bg1">
              <a:alpha val="40000"/>
            </a:schemeClr>
          </a:solidFill>
        </p:spPr>
        <p:txBody>
          <a:bodyPr/>
          <a:lstStyle>
            <a:lvl1pPr marL="0" indent="0">
              <a:buNone/>
              <a:defRPr/>
            </a:lvl1pPr>
          </a:lstStyle>
          <a:p>
            <a:r>
              <a:rPr lang="de-DE" dirty="0"/>
              <a:t> </a:t>
            </a:r>
          </a:p>
        </p:txBody>
      </p:sp>
      <p:sp>
        <p:nvSpPr>
          <p:cNvPr id="18" name="Textplatzhalter 17">
            <a:extLst>
              <a:ext uri="{FF2B5EF4-FFF2-40B4-BE49-F238E27FC236}">
                <a16:creationId xmlns:a16="http://schemas.microsoft.com/office/drawing/2014/main" id="{F25A0CBD-BFFB-B945-9C3C-94A2D2D24FF3}"/>
              </a:ext>
            </a:extLst>
          </p:cNvPr>
          <p:cNvSpPr>
            <a:spLocks noGrp="1"/>
          </p:cNvSpPr>
          <p:nvPr>
            <p:ph type="body" sz="quarter" idx="11" hasCustomPrompt="1"/>
          </p:nvPr>
        </p:nvSpPr>
        <p:spPr>
          <a:xfrm>
            <a:off x="0" y="0"/>
            <a:ext cx="20108863" cy="11310938"/>
          </a:xfrm>
          <a:prstGeom prst="rect">
            <a:avLst/>
          </a:prstGeom>
          <a:blipFill>
            <a:blip r:embed="rId2"/>
            <a:stretch>
              <a:fillRect r="-23664"/>
            </a:stretch>
          </a:blipFill>
        </p:spPr>
        <p:txBody>
          <a:bodyPr/>
          <a:lstStyle>
            <a:lvl1pPr marL="0" indent="0">
              <a:buNone/>
              <a:defRPr/>
            </a:lvl1pPr>
          </a:lstStyle>
          <a:p>
            <a:r>
              <a:rPr lang="de-DE" dirty="0"/>
              <a:t> </a:t>
            </a:r>
          </a:p>
        </p:txBody>
      </p:sp>
      <p:sp>
        <p:nvSpPr>
          <p:cNvPr id="3" name="Untertitel 2">
            <a:extLst>
              <a:ext uri="{FF2B5EF4-FFF2-40B4-BE49-F238E27FC236}">
                <a16:creationId xmlns:a16="http://schemas.microsoft.com/office/drawing/2014/main" id="{1B1E7199-7D7E-3542-A4A6-56EE69B1E097}"/>
              </a:ext>
            </a:extLst>
          </p:cNvPr>
          <p:cNvSpPr>
            <a:spLocks noGrp="1"/>
          </p:cNvSpPr>
          <p:nvPr>
            <p:ph type="subTitle" idx="1"/>
          </p:nvPr>
        </p:nvSpPr>
        <p:spPr>
          <a:xfrm>
            <a:off x="2636838" y="5900400"/>
            <a:ext cx="14835187" cy="969962"/>
          </a:xfrm>
          <a:prstGeom prst="rect">
            <a:avLst/>
          </a:prstGeom>
        </p:spPr>
        <p:txBody>
          <a:bodyPr lIns="90000">
            <a:normAutofit/>
          </a:bodyPr>
          <a:lstStyle>
            <a:lvl1pPr marL="0" indent="0" algn="ctr">
              <a:lnSpc>
                <a:spcPct val="130000"/>
              </a:lnSpc>
              <a:buNone/>
              <a:defRPr sz="2000" b="0" i="0" cap="all" spc="330" baseline="0">
                <a:latin typeface="Segoe Alt Semibold" panose="020B0502040204020203" pitchFamily="34" charset="0"/>
              </a:defRPr>
            </a:lvl1pPr>
            <a:lvl2pPr marL="754120" indent="0" algn="ctr">
              <a:buNone/>
              <a:defRPr sz="3299"/>
            </a:lvl2pPr>
            <a:lvl3pPr marL="1508239" indent="0" algn="ctr">
              <a:buNone/>
              <a:defRPr sz="2969"/>
            </a:lvl3pPr>
            <a:lvl4pPr marL="2262358" indent="0" algn="ctr">
              <a:buNone/>
              <a:defRPr sz="2640"/>
            </a:lvl4pPr>
            <a:lvl5pPr marL="3016477" indent="0" algn="ctr">
              <a:buNone/>
              <a:defRPr sz="2640"/>
            </a:lvl5pPr>
            <a:lvl6pPr marL="3770597" indent="0" algn="ctr">
              <a:buNone/>
              <a:defRPr sz="2640"/>
            </a:lvl6pPr>
            <a:lvl7pPr marL="4524716" indent="0" algn="ctr">
              <a:buNone/>
              <a:defRPr sz="2640"/>
            </a:lvl7pPr>
            <a:lvl8pPr marL="5278836" indent="0" algn="ctr">
              <a:buNone/>
              <a:defRPr sz="2640"/>
            </a:lvl8pPr>
            <a:lvl9pPr marL="6032954" indent="0" algn="ctr">
              <a:buNone/>
              <a:defRPr sz="2640"/>
            </a:lvl9pPr>
          </a:lstStyle>
          <a:p>
            <a:r>
              <a:rPr lang="de-DE"/>
              <a:t>Master-Untertitelformat bearbeiten</a:t>
            </a:r>
            <a:endParaRPr lang="de-DE" dirty="0"/>
          </a:p>
        </p:txBody>
      </p:sp>
      <p:sp>
        <p:nvSpPr>
          <p:cNvPr id="2" name="Titel 1">
            <a:extLst>
              <a:ext uri="{FF2B5EF4-FFF2-40B4-BE49-F238E27FC236}">
                <a16:creationId xmlns:a16="http://schemas.microsoft.com/office/drawing/2014/main" id="{80C90B6B-4ED5-9640-9354-DF681976A497}"/>
              </a:ext>
            </a:extLst>
          </p:cNvPr>
          <p:cNvSpPr>
            <a:spLocks noGrp="1"/>
          </p:cNvSpPr>
          <p:nvPr>
            <p:ph type="ctrTitle"/>
          </p:nvPr>
        </p:nvSpPr>
        <p:spPr>
          <a:xfrm>
            <a:off x="2636838" y="3402434"/>
            <a:ext cx="14835187" cy="2275392"/>
          </a:xfrm>
          <a:prstGeom prst="rect">
            <a:avLst/>
          </a:prstGeom>
        </p:spPr>
        <p:txBody>
          <a:bodyPr anchor="b">
            <a:normAutofit/>
          </a:bodyPr>
          <a:lstStyle>
            <a:lvl1pPr algn="ctr">
              <a:lnSpc>
                <a:spcPct val="100000"/>
              </a:lnSpc>
              <a:defRPr sz="7000" b="0" i="0">
                <a:latin typeface="+mj-lt"/>
              </a:defRPr>
            </a:lvl1pPr>
          </a:lstStyle>
          <a:p>
            <a:r>
              <a:rPr lang="de-DE"/>
              <a:t>Mastertitelformat bearbeiten</a:t>
            </a:r>
            <a:endParaRPr lang="de-DE" dirty="0"/>
          </a:p>
        </p:txBody>
      </p:sp>
    </p:spTree>
    <p:extLst>
      <p:ext uri="{BB962C8B-B14F-4D97-AF65-F5344CB8AC3E}">
        <p14:creationId xmlns:p14="http://schemas.microsoft.com/office/powerpoint/2010/main" val="152125639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Zwischentitel">
    <p:spTree>
      <p:nvGrpSpPr>
        <p:cNvPr id="1" name=""/>
        <p:cNvGrpSpPr/>
        <p:nvPr/>
      </p:nvGrpSpPr>
      <p:grpSpPr>
        <a:xfrm>
          <a:off x="0" y="0"/>
          <a:ext cx="0" cy="0"/>
          <a:chOff x="0" y="0"/>
          <a:chExt cx="0" cy="0"/>
        </a:xfrm>
      </p:grpSpPr>
      <p:sp>
        <p:nvSpPr>
          <p:cNvPr id="5" name="Bildplatzhalter 10">
            <a:extLst>
              <a:ext uri="{FF2B5EF4-FFF2-40B4-BE49-F238E27FC236}">
                <a16:creationId xmlns:a16="http://schemas.microsoft.com/office/drawing/2014/main" id="{637B38AB-EFAA-A248-B603-9A307C61F7E2}"/>
              </a:ext>
            </a:extLst>
          </p:cNvPr>
          <p:cNvSpPr>
            <a:spLocks noGrp="1"/>
          </p:cNvSpPr>
          <p:nvPr>
            <p:ph type="pic" sz="quarter" idx="11" hasCustomPrompt="1"/>
          </p:nvPr>
        </p:nvSpPr>
        <p:spPr>
          <a:xfrm>
            <a:off x="1126800" y="892800"/>
            <a:ext cx="17856000" cy="9529200"/>
          </a:xfrm>
          <a:prstGeom prst="rect">
            <a:avLst/>
          </a:prstGeom>
        </p:spPr>
        <p:txBody>
          <a:bodyPr/>
          <a:lstStyle>
            <a:lvl1pPr marL="0" indent="0">
              <a:buNone/>
              <a:defRPr/>
            </a:lvl1pPr>
          </a:lstStyle>
          <a:p>
            <a:r>
              <a:rPr lang="de-DE" dirty="0"/>
              <a:t>Bei Bedarf: Hintergrundbild per Drag-</a:t>
            </a:r>
            <a:r>
              <a:rPr lang="de-DE" dirty="0" err="1"/>
              <a:t>and</a:t>
            </a:r>
            <a:r>
              <a:rPr lang="de-DE" dirty="0"/>
              <a:t>-Drop einfügen</a:t>
            </a:r>
          </a:p>
        </p:txBody>
      </p:sp>
      <p:sp>
        <p:nvSpPr>
          <p:cNvPr id="8" name="Textplatzhalter 8">
            <a:extLst>
              <a:ext uri="{FF2B5EF4-FFF2-40B4-BE49-F238E27FC236}">
                <a16:creationId xmlns:a16="http://schemas.microsoft.com/office/drawing/2014/main" id="{D46B8A70-CD7A-4549-9766-BAC31FA530DA}"/>
              </a:ext>
            </a:extLst>
          </p:cNvPr>
          <p:cNvSpPr>
            <a:spLocks noGrp="1"/>
          </p:cNvSpPr>
          <p:nvPr>
            <p:ph type="body" sz="quarter" idx="10" hasCustomPrompt="1"/>
          </p:nvPr>
        </p:nvSpPr>
        <p:spPr>
          <a:xfrm>
            <a:off x="1125536" y="891755"/>
            <a:ext cx="17857786" cy="9527428"/>
          </a:xfrm>
          <a:prstGeom prst="rect">
            <a:avLst/>
          </a:prstGeom>
          <a:solidFill>
            <a:schemeClr val="tx1">
              <a:alpha val="30000"/>
            </a:schemeClr>
          </a:solidFill>
        </p:spPr>
        <p:txBody>
          <a:bodyPr/>
          <a:lstStyle>
            <a:lvl1pPr marL="0" indent="0">
              <a:buNone/>
              <a:defRPr/>
            </a:lvl1pPr>
          </a:lstStyle>
          <a:p>
            <a:r>
              <a:rPr lang="de-DE" dirty="0"/>
              <a:t> </a:t>
            </a:r>
          </a:p>
        </p:txBody>
      </p:sp>
      <p:sp>
        <p:nvSpPr>
          <p:cNvPr id="3" name="Textplatzhalter 2">
            <a:extLst>
              <a:ext uri="{FF2B5EF4-FFF2-40B4-BE49-F238E27FC236}">
                <a16:creationId xmlns:a16="http://schemas.microsoft.com/office/drawing/2014/main" id="{3268FCD1-FDB3-DC4B-AE76-963DC92CF28D}"/>
              </a:ext>
            </a:extLst>
          </p:cNvPr>
          <p:cNvSpPr>
            <a:spLocks noGrp="1"/>
          </p:cNvSpPr>
          <p:nvPr>
            <p:ph type="body" sz="quarter" idx="12" hasCustomPrompt="1"/>
          </p:nvPr>
        </p:nvSpPr>
        <p:spPr>
          <a:xfrm>
            <a:off x="1125533" y="888938"/>
            <a:ext cx="17855999" cy="9534107"/>
          </a:xfrm>
          <a:prstGeom prst="rect">
            <a:avLst/>
          </a:prstGeom>
          <a:blipFill>
            <a:blip r:embed="rId2"/>
            <a:stretch>
              <a:fillRect/>
            </a:stretch>
          </a:blipFill>
        </p:spPr>
        <p:txBody>
          <a:bodyPr/>
          <a:lstStyle/>
          <a:p>
            <a:r>
              <a:rPr lang="de-DE" dirty="0"/>
              <a:t> </a:t>
            </a:r>
          </a:p>
        </p:txBody>
      </p:sp>
      <p:sp>
        <p:nvSpPr>
          <p:cNvPr id="13" name="Titel 1">
            <a:extLst>
              <a:ext uri="{FF2B5EF4-FFF2-40B4-BE49-F238E27FC236}">
                <a16:creationId xmlns:a16="http://schemas.microsoft.com/office/drawing/2014/main" id="{BA593DE3-8FC1-A748-82BB-D50C389B06BD}"/>
              </a:ext>
            </a:extLst>
          </p:cNvPr>
          <p:cNvSpPr>
            <a:spLocks noGrp="1"/>
          </p:cNvSpPr>
          <p:nvPr>
            <p:ph type="title" hasCustomPrompt="1"/>
          </p:nvPr>
        </p:nvSpPr>
        <p:spPr>
          <a:xfrm>
            <a:off x="1125537" y="891755"/>
            <a:ext cx="17857787" cy="9527428"/>
          </a:xfrm>
          <a:noFill/>
        </p:spPr>
        <p:txBody>
          <a:bodyPr>
            <a:normAutofit/>
          </a:bodyPr>
          <a:lstStyle>
            <a:lvl1pPr algn="ctr">
              <a:lnSpc>
                <a:spcPct val="100000"/>
              </a:lnSpc>
              <a:defRPr sz="7000" b="0" i="0">
                <a:solidFill>
                  <a:schemeClr val="bg2"/>
                </a:solidFill>
                <a:latin typeface="+mj-lt"/>
              </a:defRPr>
            </a:lvl1pPr>
          </a:lstStyle>
          <a:p>
            <a:r>
              <a:rPr lang="de-DE" dirty="0"/>
              <a:t>Zwischentitel</a:t>
            </a:r>
          </a:p>
        </p:txBody>
      </p:sp>
    </p:spTree>
    <p:extLst>
      <p:ext uri="{BB962C8B-B14F-4D97-AF65-F5344CB8AC3E}">
        <p14:creationId xmlns:p14="http://schemas.microsoft.com/office/powerpoint/2010/main" val="3952286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elle">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BD6136FB-6DE5-6949-AD90-34F05DB225BF}"/>
              </a:ext>
            </a:extLst>
          </p:cNvPr>
          <p:cNvSpPr>
            <a:spLocks noGrp="1"/>
          </p:cNvSpPr>
          <p:nvPr>
            <p:ph type="title"/>
          </p:nvPr>
        </p:nvSpPr>
        <p:spPr/>
        <p:txBody>
          <a:bodyPr>
            <a:normAutofit/>
          </a:bodyPr>
          <a:lstStyle>
            <a:lvl1pPr>
              <a:defRPr sz="6000" b="0">
                <a:latin typeface="+mj-lt"/>
              </a:defRPr>
            </a:lvl1pPr>
          </a:lstStyle>
          <a:p>
            <a:r>
              <a:rPr lang="de-DE"/>
              <a:t>Mastertitelformat bearbeiten</a:t>
            </a:r>
            <a:endParaRPr lang="de-DE" dirty="0"/>
          </a:p>
        </p:txBody>
      </p:sp>
      <p:sp>
        <p:nvSpPr>
          <p:cNvPr id="10" name="Tabellenplatzhalter 9">
            <a:extLst>
              <a:ext uri="{FF2B5EF4-FFF2-40B4-BE49-F238E27FC236}">
                <a16:creationId xmlns:a16="http://schemas.microsoft.com/office/drawing/2014/main" id="{F1211CA8-9444-3644-91AD-6E3982C0C44D}"/>
              </a:ext>
            </a:extLst>
          </p:cNvPr>
          <p:cNvSpPr>
            <a:spLocks noGrp="1"/>
          </p:cNvSpPr>
          <p:nvPr>
            <p:ph type="tbl" sz="quarter" idx="10" hasCustomPrompt="1"/>
          </p:nvPr>
        </p:nvSpPr>
        <p:spPr>
          <a:xfrm>
            <a:off x="1127125" y="2198690"/>
            <a:ext cx="17851438" cy="8208960"/>
          </a:xfrm>
          <a:prstGeom prst="rect">
            <a:avLst/>
          </a:prstGeom>
        </p:spPr>
        <p:txBody>
          <a:bodyPr/>
          <a:lstStyle>
            <a:lvl1pPr marL="0" indent="0">
              <a:buNone/>
              <a:defRPr/>
            </a:lvl1pPr>
          </a:lstStyle>
          <a:p>
            <a:r>
              <a:rPr lang="de-DE" dirty="0"/>
              <a:t>Tabelle durch klicken auf das Symbol einfügen</a:t>
            </a:r>
          </a:p>
        </p:txBody>
      </p:sp>
      <p:grpSp>
        <p:nvGrpSpPr>
          <p:cNvPr id="8" name="Gruppieren 7">
            <a:extLst>
              <a:ext uri="{FF2B5EF4-FFF2-40B4-BE49-F238E27FC236}">
                <a16:creationId xmlns:a16="http://schemas.microsoft.com/office/drawing/2014/main" id="{0B2862F9-B071-634D-A788-D5AFC8BB9F69}"/>
              </a:ext>
            </a:extLst>
          </p:cNvPr>
          <p:cNvGrpSpPr/>
          <p:nvPr userDrawn="1"/>
        </p:nvGrpSpPr>
        <p:grpSpPr>
          <a:xfrm>
            <a:off x="1130300" y="10800000"/>
            <a:ext cx="17843333" cy="137335"/>
            <a:chOff x="1130300" y="10800000"/>
            <a:chExt cx="17843333" cy="137335"/>
          </a:xfrm>
        </p:grpSpPr>
        <p:cxnSp>
          <p:nvCxnSpPr>
            <p:cNvPr id="9" name="Gerade Verbindung 8">
              <a:extLst>
                <a:ext uri="{FF2B5EF4-FFF2-40B4-BE49-F238E27FC236}">
                  <a16:creationId xmlns:a16="http://schemas.microsoft.com/office/drawing/2014/main" id="{BFB526E9-5B2C-E44F-A32F-040F653CEC6B}"/>
                </a:ext>
              </a:extLst>
            </p:cNvPr>
            <p:cNvCxnSpPr>
              <a:cxnSpLocks/>
            </p:cNvCxnSpPr>
            <p:nvPr userDrawn="1"/>
          </p:nvCxnSpPr>
          <p:spPr>
            <a:xfrm>
              <a:off x="1130300" y="10872000"/>
              <a:ext cx="14828838"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Grafik 10">
              <a:extLst>
                <a:ext uri="{FF2B5EF4-FFF2-40B4-BE49-F238E27FC236}">
                  <a16:creationId xmlns:a16="http://schemas.microsoft.com/office/drawing/2014/main" id="{4744B1C6-28EC-594B-9457-B53F9E20E55C}"/>
                </a:ext>
              </a:extLst>
            </p:cNvPr>
            <p:cNvPicPr>
              <a:picLocks noChangeAspect="1"/>
            </p:cNvPicPr>
            <p:nvPr userDrawn="1"/>
          </p:nvPicPr>
          <p:blipFill>
            <a:blip r:embed="rId2"/>
            <a:stretch>
              <a:fillRect/>
            </a:stretch>
          </p:blipFill>
          <p:spPr>
            <a:xfrm>
              <a:off x="17218800" y="10800000"/>
              <a:ext cx="1754833" cy="137335"/>
            </a:xfrm>
            <a:prstGeom prst="rect">
              <a:avLst/>
            </a:prstGeom>
          </p:spPr>
        </p:pic>
      </p:grpSp>
    </p:spTree>
    <p:extLst>
      <p:ext uri="{BB962C8B-B14F-4D97-AF65-F5344CB8AC3E}">
        <p14:creationId xmlns:p14="http://schemas.microsoft.com/office/powerpoint/2010/main" val="3434701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ollflächiges Bild">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AAC54093-6553-A248-9925-58F2A61915E6}"/>
              </a:ext>
            </a:extLst>
          </p:cNvPr>
          <p:cNvSpPr>
            <a:spLocks noGrp="1"/>
          </p:cNvSpPr>
          <p:nvPr>
            <p:ph type="pic" sz="quarter" idx="10" hasCustomPrompt="1"/>
          </p:nvPr>
        </p:nvSpPr>
        <p:spPr>
          <a:xfrm>
            <a:off x="0" y="0"/>
            <a:ext cx="20108863" cy="11310938"/>
          </a:xfrm>
          <a:prstGeom prst="rect">
            <a:avLst/>
          </a:prstGeom>
        </p:spPr>
        <p:txBody>
          <a:bodyPr/>
          <a:lstStyle>
            <a:lvl1pPr marL="0" indent="0">
              <a:buNone/>
              <a:defRPr/>
            </a:lvl1pPr>
          </a:lstStyle>
          <a:p>
            <a:r>
              <a:rPr lang="de-DE" dirty="0"/>
              <a:t>Hintergrundbild durch Drag-</a:t>
            </a:r>
            <a:r>
              <a:rPr lang="de-DE" dirty="0" err="1"/>
              <a:t>and</a:t>
            </a:r>
            <a:r>
              <a:rPr lang="de-DE" dirty="0"/>
              <a:t>-Drop einfügen</a:t>
            </a:r>
          </a:p>
        </p:txBody>
      </p:sp>
      <p:sp>
        <p:nvSpPr>
          <p:cNvPr id="5" name="Textplatzhalter 4">
            <a:extLst>
              <a:ext uri="{FF2B5EF4-FFF2-40B4-BE49-F238E27FC236}">
                <a16:creationId xmlns:a16="http://schemas.microsoft.com/office/drawing/2014/main" id="{4724D870-9729-DF40-B05B-A2104DADE44B}"/>
              </a:ext>
            </a:extLst>
          </p:cNvPr>
          <p:cNvSpPr>
            <a:spLocks noGrp="1"/>
          </p:cNvSpPr>
          <p:nvPr>
            <p:ph type="body" sz="quarter" idx="12" hasCustomPrompt="1"/>
          </p:nvPr>
        </p:nvSpPr>
        <p:spPr>
          <a:xfrm>
            <a:off x="0" y="0"/>
            <a:ext cx="20109600" cy="11311200"/>
          </a:xfrm>
          <a:prstGeom prst="rect">
            <a:avLst/>
          </a:prstGeom>
          <a:solidFill>
            <a:schemeClr val="tx1">
              <a:alpha val="40000"/>
            </a:schemeClr>
          </a:solidFill>
        </p:spPr>
        <p:txBody>
          <a:bodyPr/>
          <a:lstStyle>
            <a:lvl1pPr marL="0" indent="0">
              <a:buNone/>
              <a:defRPr/>
            </a:lvl1pPr>
          </a:lstStyle>
          <a:p>
            <a:r>
              <a:rPr lang="de-DE" dirty="0"/>
              <a:t> </a:t>
            </a:r>
          </a:p>
        </p:txBody>
      </p:sp>
      <p:sp>
        <p:nvSpPr>
          <p:cNvPr id="3" name="Textplatzhalter 2">
            <a:extLst>
              <a:ext uri="{FF2B5EF4-FFF2-40B4-BE49-F238E27FC236}">
                <a16:creationId xmlns:a16="http://schemas.microsoft.com/office/drawing/2014/main" id="{DA4A09AD-88CA-9141-94E6-BDA9AB1E0D22}"/>
              </a:ext>
            </a:extLst>
          </p:cNvPr>
          <p:cNvSpPr>
            <a:spLocks noGrp="1"/>
          </p:cNvSpPr>
          <p:nvPr>
            <p:ph type="body" sz="quarter" idx="11" hasCustomPrompt="1"/>
          </p:nvPr>
        </p:nvSpPr>
        <p:spPr>
          <a:xfrm>
            <a:off x="0" y="0"/>
            <a:ext cx="20109600" cy="11310938"/>
          </a:xfrm>
          <a:prstGeom prst="rect">
            <a:avLst/>
          </a:prstGeom>
          <a:blipFill>
            <a:blip r:embed="rId2"/>
            <a:stretch>
              <a:fillRect r="-23664"/>
            </a:stretch>
          </a:blipFill>
        </p:spPr>
        <p:txBody>
          <a:bodyPr/>
          <a:lstStyle>
            <a:lvl1pPr marL="0" indent="0">
              <a:buNone/>
              <a:defRPr/>
            </a:lvl1pPr>
          </a:lstStyle>
          <a:p>
            <a:r>
              <a:rPr lang="de-DE" dirty="0"/>
              <a:t> </a:t>
            </a:r>
          </a:p>
        </p:txBody>
      </p:sp>
    </p:spTree>
    <p:extLst>
      <p:ext uri="{BB962C8B-B14F-4D97-AF65-F5344CB8AC3E}">
        <p14:creationId xmlns:p14="http://schemas.microsoft.com/office/powerpoint/2010/main" val="23992694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erson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6D3D5A-53E2-7F4F-9EAA-0547EDEE58EE}"/>
              </a:ext>
            </a:extLst>
          </p:cNvPr>
          <p:cNvSpPr>
            <a:spLocks noGrp="1"/>
          </p:cNvSpPr>
          <p:nvPr>
            <p:ph type="title" hasCustomPrompt="1"/>
          </p:nvPr>
        </p:nvSpPr>
        <p:spPr>
          <a:xfrm>
            <a:off x="5562000" y="540000"/>
            <a:ext cx="13393390" cy="1296144"/>
          </a:xfrm>
        </p:spPr>
        <p:txBody>
          <a:bodyPr>
            <a:noAutofit/>
          </a:bodyPr>
          <a:lstStyle>
            <a:lvl1pPr>
              <a:lnSpc>
                <a:spcPct val="100000"/>
              </a:lnSpc>
              <a:defRPr sz="4800" b="0">
                <a:latin typeface="+mj-lt"/>
              </a:defRPr>
            </a:lvl1pPr>
          </a:lstStyle>
          <a:p>
            <a:r>
              <a:rPr lang="de-DE" dirty="0"/>
              <a:t>Vorname und Nachname,</a:t>
            </a:r>
            <a:br>
              <a:rPr lang="de-DE" dirty="0"/>
            </a:br>
            <a:r>
              <a:rPr lang="de-DE" dirty="0"/>
              <a:t>Berufsbezeichnung</a:t>
            </a:r>
          </a:p>
        </p:txBody>
      </p:sp>
      <p:sp>
        <p:nvSpPr>
          <p:cNvPr id="6" name="Bildplatzhalter 5">
            <a:extLst>
              <a:ext uri="{FF2B5EF4-FFF2-40B4-BE49-F238E27FC236}">
                <a16:creationId xmlns:a16="http://schemas.microsoft.com/office/drawing/2014/main" id="{BD8B37CE-3E24-7F46-A9A3-8A7C94B2906F}"/>
              </a:ext>
            </a:extLst>
          </p:cNvPr>
          <p:cNvSpPr>
            <a:spLocks noGrp="1"/>
          </p:cNvSpPr>
          <p:nvPr>
            <p:ph type="pic" sz="quarter" idx="10" hasCustomPrompt="1"/>
          </p:nvPr>
        </p:nvSpPr>
        <p:spPr>
          <a:xfrm>
            <a:off x="1125538" y="558000"/>
            <a:ext cx="2771775" cy="2772000"/>
          </a:xfrm>
          <a:prstGeom prst="rect">
            <a:avLst/>
          </a:prstGeom>
        </p:spPr>
        <p:txBody>
          <a:bodyPr>
            <a:normAutofit/>
          </a:bodyPr>
          <a:lstStyle>
            <a:lvl1pPr marL="0" indent="0">
              <a:buNone/>
              <a:defRPr sz="2000"/>
            </a:lvl1pPr>
          </a:lstStyle>
          <a:p>
            <a:r>
              <a:rPr lang="de-DE" dirty="0"/>
              <a:t>Portraitbild durch Drag-</a:t>
            </a:r>
            <a:r>
              <a:rPr lang="de-DE" dirty="0" err="1"/>
              <a:t>and</a:t>
            </a:r>
            <a:r>
              <a:rPr lang="de-DE" dirty="0"/>
              <a:t>-Drop einfügen / Bild #1</a:t>
            </a:r>
          </a:p>
        </p:txBody>
      </p:sp>
      <p:sp>
        <p:nvSpPr>
          <p:cNvPr id="7" name="Textfeld 6">
            <a:extLst>
              <a:ext uri="{FF2B5EF4-FFF2-40B4-BE49-F238E27FC236}">
                <a16:creationId xmlns:a16="http://schemas.microsoft.com/office/drawing/2014/main" id="{42D5DE7D-92E1-0C48-B648-323A53A68330}"/>
              </a:ext>
            </a:extLst>
          </p:cNvPr>
          <p:cNvSpPr txBox="1"/>
          <p:nvPr userDrawn="1"/>
        </p:nvSpPr>
        <p:spPr>
          <a:xfrm>
            <a:off x="1054100" y="3682901"/>
            <a:ext cx="2843213" cy="742832"/>
          </a:xfrm>
          <a:prstGeom prst="rect">
            <a:avLst/>
          </a:prstGeom>
          <a:noFill/>
        </p:spPr>
        <p:txBody>
          <a:bodyPr wrap="square" rtlCol="0">
            <a:spAutoFit/>
          </a:bodyPr>
          <a:lstStyle/>
          <a:p>
            <a:pPr algn="l">
              <a:lnSpc>
                <a:spcPct val="110000"/>
              </a:lnSpc>
            </a:pPr>
            <a:r>
              <a:rPr lang="de-DE" sz="2000" b="0" i="0" cap="all" spc="300" baseline="0" dirty="0">
                <a:solidFill>
                  <a:schemeClr val="accent1"/>
                </a:solidFill>
                <a:latin typeface="Segoe Alt Semibold" panose="020B0502040204020203" pitchFamily="34" charset="0"/>
              </a:rPr>
              <a:t>Demografische</a:t>
            </a:r>
          </a:p>
          <a:p>
            <a:pPr algn="l">
              <a:lnSpc>
                <a:spcPct val="110000"/>
              </a:lnSpc>
            </a:pPr>
            <a:r>
              <a:rPr lang="de-DE" sz="2000" b="0" i="0" cap="all" spc="300" baseline="0" dirty="0">
                <a:solidFill>
                  <a:schemeClr val="accent1"/>
                </a:solidFill>
                <a:latin typeface="Segoe Alt Semibold" panose="020B0502040204020203" pitchFamily="34" charset="0"/>
              </a:rPr>
              <a:t>Merkmale</a:t>
            </a:r>
          </a:p>
        </p:txBody>
      </p:sp>
      <p:sp>
        <p:nvSpPr>
          <p:cNvPr id="9" name="Textplatzhalter 8">
            <a:extLst>
              <a:ext uri="{FF2B5EF4-FFF2-40B4-BE49-F238E27FC236}">
                <a16:creationId xmlns:a16="http://schemas.microsoft.com/office/drawing/2014/main" id="{0C23382B-5495-7F4C-8587-5E968812A3DA}"/>
              </a:ext>
            </a:extLst>
          </p:cNvPr>
          <p:cNvSpPr>
            <a:spLocks noGrp="1"/>
          </p:cNvSpPr>
          <p:nvPr>
            <p:ph type="body" sz="quarter" idx="11" hasCustomPrompt="1"/>
          </p:nvPr>
        </p:nvSpPr>
        <p:spPr>
          <a:xfrm>
            <a:off x="1054100" y="4428000"/>
            <a:ext cx="4356100" cy="3745575"/>
          </a:xfrm>
          <a:prstGeom prst="rect">
            <a:avLst/>
          </a:prstGeom>
        </p:spPr>
        <p:txBody>
          <a:bodyPr>
            <a:normAutofit/>
          </a:bodyPr>
          <a:lstStyle>
            <a:lvl1pPr marL="0" indent="0">
              <a:lnSpc>
                <a:spcPct val="120000"/>
              </a:lnSpc>
              <a:buFont typeface="Systemschrift"/>
              <a:buNone/>
              <a:defRPr sz="2400"/>
            </a:lvl1pPr>
          </a:lstStyle>
          <a:p>
            <a:r>
              <a:rPr lang="de-DE" dirty="0"/>
              <a:t>// Alter</a:t>
            </a:r>
            <a:br>
              <a:rPr lang="de-DE" dirty="0"/>
            </a:br>
            <a:r>
              <a:rPr lang="de-DE" dirty="0"/>
              <a:t>// Beziehungsstatus</a:t>
            </a:r>
            <a:br>
              <a:rPr lang="de-DE" dirty="0"/>
            </a:br>
            <a:r>
              <a:rPr lang="de-DE" dirty="0"/>
              <a:t>// Wohnort</a:t>
            </a:r>
            <a:br>
              <a:rPr lang="de-DE" dirty="0"/>
            </a:br>
            <a:r>
              <a:rPr lang="de-DE" dirty="0"/>
              <a:t>// Jahreseinkommen</a:t>
            </a:r>
            <a:br>
              <a:rPr lang="de-DE" dirty="0"/>
            </a:br>
            <a:r>
              <a:rPr lang="de-DE" dirty="0"/>
              <a:t>// weiterer Punkt</a:t>
            </a:r>
            <a:br>
              <a:rPr lang="de-DE" dirty="0"/>
            </a:br>
            <a:r>
              <a:rPr lang="de-DE" dirty="0"/>
              <a:t>// weiterer Punkt</a:t>
            </a:r>
            <a:br>
              <a:rPr lang="de-DE" dirty="0"/>
            </a:br>
            <a:r>
              <a:rPr lang="de-DE" dirty="0"/>
              <a:t>// weiterer Punkt</a:t>
            </a:r>
            <a:br>
              <a:rPr lang="de-DE" dirty="0"/>
            </a:br>
            <a:r>
              <a:rPr lang="de-DE" dirty="0"/>
              <a:t>// letzter Punkt</a:t>
            </a:r>
          </a:p>
        </p:txBody>
      </p:sp>
      <p:sp>
        <p:nvSpPr>
          <p:cNvPr id="8" name="Textfeld 7">
            <a:extLst>
              <a:ext uri="{FF2B5EF4-FFF2-40B4-BE49-F238E27FC236}">
                <a16:creationId xmlns:a16="http://schemas.microsoft.com/office/drawing/2014/main" id="{97D7C84E-36EA-C24F-B122-7A444A753072}"/>
              </a:ext>
            </a:extLst>
          </p:cNvPr>
          <p:cNvSpPr txBox="1"/>
          <p:nvPr userDrawn="1"/>
        </p:nvSpPr>
        <p:spPr>
          <a:xfrm>
            <a:off x="1054100" y="8751813"/>
            <a:ext cx="2843213" cy="404278"/>
          </a:xfrm>
          <a:prstGeom prst="rect">
            <a:avLst/>
          </a:prstGeom>
          <a:noFill/>
        </p:spPr>
        <p:txBody>
          <a:bodyPr wrap="square" rtlCol="0">
            <a:spAutoFit/>
          </a:bodyPr>
          <a:lstStyle/>
          <a:p>
            <a:pPr algn="l">
              <a:lnSpc>
                <a:spcPct val="110000"/>
              </a:lnSpc>
            </a:pPr>
            <a:r>
              <a:rPr lang="de-DE" sz="2000" b="0" i="0" cap="all" spc="300" baseline="0" dirty="0" err="1">
                <a:solidFill>
                  <a:schemeClr val="accent1"/>
                </a:solidFill>
                <a:latin typeface="Segoe Alt Semibold" panose="020B0502040204020203" pitchFamily="34" charset="0"/>
              </a:rPr>
              <a:t>Touchpoints</a:t>
            </a:r>
            <a:endParaRPr lang="de-DE" sz="2000" b="0" i="0" cap="all" spc="300" baseline="0" dirty="0">
              <a:solidFill>
                <a:schemeClr val="accent1"/>
              </a:solidFill>
              <a:latin typeface="Segoe Alt Semibold" panose="020B0502040204020203" pitchFamily="34" charset="0"/>
            </a:endParaRPr>
          </a:p>
        </p:txBody>
      </p:sp>
      <p:sp>
        <p:nvSpPr>
          <p:cNvPr id="5" name="Bildplatzhalter 4">
            <a:extLst>
              <a:ext uri="{FF2B5EF4-FFF2-40B4-BE49-F238E27FC236}">
                <a16:creationId xmlns:a16="http://schemas.microsoft.com/office/drawing/2014/main" id="{2F85DE52-17FE-4E4C-A242-CD20E3446B30}"/>
              </a:ext>
            </a:extLst>
          </p:cNvPr>
          <p:cNvSpPr>
            <a:spLocks noGrp="1"/>
          </p:cNvSpPr>
          <p:nvPr>
            <p:ph type="pic" sz="quarter" idx="12" hasCustomPrompt="1"/>
          </p:nvPr>
        </p:nvSpPr>
        <p:spPr>
          <a:xfrm>
            <a:off x="1134000" y="9291600"/>
            <a:ext cx="594000" cy="500399"/>
          </a:xfrm>
          <a:prstGeom prst="rect">
            <a:avLst/>
          </a:prstGeom>
          <a:solidFill>
            <a:schemeClr val="accent3"/>
          </a:solidFill>
        </p:spPr>
        <p:txBody>
          <a:bodyPr anchor="ctr">
            <a:noAutofit/>
          </a:bodyPr>
          <a:lstStyle>
            <a:lvl1pPr marL="0" indent="0" algn="ctr">
              <a:lnSpc>
                <a:spcPct val="100000"/>
              </a:lnSpc>
              <a:buNone/>
              <a:defRPr sz="800"/>
            </a:lvl1pPr>
          </a:lstStyle>
          <a:p>
            <a:r>
              <a:rPr lang="de-DE" dirty="0"/>
              <a:t>Icon für Persona</a:t>
            </a:r>
          </a:p>
        </p:txBody>
      </p:sp>
      <p:sp>
        <p:nvSpPr>
          <p:cNvPr id="10" name="Bildplatzhalter 4">
            <a:extLst>
              <a:ext uri="{FF2B5EF4-FFF2-40B4-BE49-F238E27FC236}">
                <a16:creationId xmlns:a16="http://schemas.microsoft.com/office/drawing/2014/main" id="{210BA01A-77F0-844F-9606-2C1E174C698B}"/>
              </a:ext>
            </a:extLst>
          </p:cNvPr>
          <p:cNvSpPr>
            <a:spLocks noGrp="1"/>
          </p:cNvSpPr>
          <p:nvPr>
            <p:ph type="pic" sz="quarter" idx="13" hasCustomPrompt="1"/>
          </p:nvPr>
        </p:nvSpPr>
        <p:spPr>
          <a:xfrm>
            <a:off x="1849324" y="9291600"/>
            <a:ext cx="594000" cy="500399"/>
          </a:xfrm>
          <a:prstGeom prst="rect">
            <a:avLst/>
          </a:prstGeom>
          <a:solidFill>
            <a:schemeClr val="accent3"/>
          </a:solidFill>
        </p:spPr>
        <p:txBody>
          <a:bodyPr anchor="ctr">
            <a:noAutofit/>
          </a:bodyPr>
          <a:lstStyle>
            <a:lvl1pPr marL="0" indent="0" algn="ctr">
              <a:lnSpc>
                <a:spcPct val="100000"/>
              </a:lnSpc>
              <a:buNone/>
              <a:defRPr sz="800"/>
            </a:lvl1pPr>
          </a:lstStyle>
          <a:p>
            <a:r>
              <a:rPr lang="de-DE" dirty="0"/>
              <a:t>Icon für Persona</a:t>
            </a:r>
          </a:p>
        </p:txBody>
      </p:sp>
      <p:sp>
        <p:nvSpPr>
          <p:cNvPr id="11" name="Bildplatzhalter 4">
            <a:extLst>
              <a:ext uri="{FF2B5EF4-FFF2-40B4-BE49-F238E27FC236}">
                <a16:creationId xmlns:a16="http://schemas.microsoft.com/office/drawing/2014/main" id="{463F3A4A-40A7-B146-9F62-0A44FE0D6C4A}"/>
              </a:ext>
            </a:extLst>
          </p:cNvPr>
          <p:cNvSpPr>
            <a:spLocks noGrp="1"/>
          </p:cNvSpPr>
          <p:nvPr>
            <p:ph type="pic" sz="quarter" idx="14" hasCustomPrompt="1"/>
          </p:nvPr>
        </p:nvSpPr>
        <p:spPr>
          <a:xfrm>
            <a:off x="2574770" y="9291600"/>
            <a:ext cx="594000" cy="500399"/>
          </a:xfrm>
          <a:prstGeom prst="rect">
            <a:avLst/>
          </a:prstGeom>
          <a:solidFill>
            <a:schemeClr val="accent3"/>
          </a:solidFill>
        </p:spPr>
        <p:txBody>
          <a:bodyPr anchor="ctr">
            <a:noAutofit/>
          </a:bodyPr>
          <a:lstStyle>
            <a:lvl1pPr marL="0" indent="0" algn="ctr">
              <a:lnSpc>
                <a:spcPct val="100000"/>
              </a:lnSpc>
              <a:buNone/>
              <a:defRPr sz="800"/>
            </a:lvl1pPr>
          </a:lstStyle>
          <a:p>
            <a:r>
              <a:rPr lang="de-DE" dirty="0"/>
              <a:t>Icon für Persona</a:t>
            </a:r>
          </a:p>
        </p:txBody>
      </p:sp>
      <p:sp>
        <p:nvSpPr>
          <p:cNvPr id="12" name="Bildplatzhalter 4">
            <a:extLst>
              <a:ext uri="{FF2B5EF4-FFF2-40B4-BE49-F238E27FC236}">
                <a16:creationId xmlns:a16="http://schemas.microsoft.com/office/drawing/2014/main" id="{A9DBDC79-75BD-D842-9AB3-867BB5AD3C21}"/>
              </a:ext>
            </a:extLst>
          </p:cNvPr>
          <p:cNvSpPr>
            <a:spLocks noGrp="1"/>
          </p:cNvSpPr>
          <p:nvPr>
            <p:ph type="pic" sz="quarter" idx="15" hasCustomPrompt="1"/>
          </p:nvPr>
        </p:nvSpPr>
        <p:spPr>
          <a:xfrm>
            <a:off x="3296842" y="9291600"/>
            <a:ext cx="594000" cy="500399"/>
          </a:xfrm>
          <a:prstGeom prst="rect">
            <a:avLst/>
          </a:prstGeom>
          <a:solidFill>
            <a:schemeClr val="accent3"/>
          </a:solidFill>
        </p:spPr>
        <p:txBody>
          <a:bodyPr anchor="ctr">
            <a:noAutofit/>
          </a:bodyPr>
          <a:lstStyle>
            <a:lvl1pPr marL="0" indent="0" algn="ctr">
              <a:lnSpc>
                <a:spcPct val="100000"/>
              </a:lnSpc>
              <a:buNone/>
              <a:defRPr sz="800"/>
            </a:lvl1pPr>
          </a:lstStyle>
          <a:p>
            <a:r>
              <a:rPr lang="de-DE" dirty="0"/>
              <a:t>Icon für Persona</a:t>
            </a:r>
          </a:p>
        </p:txBody>
      </p:sp>
      <p:sp>
        <p:nvSpPr>
          <p:cNvPr id="13" name="Bildplatzhalter 4">
            <a:extLst>
              <a:ext uri="{FF2B5EF4-FFF2-40B4-BE49-F238E27FC236}">
                <a16:creationId xmlns:a16="http://schemas.microsoft.com/office/drawing/2014/main" id="{425063C3-5409-F540-B624-65D7D3F32880}"/>
              </a:ext>
            </a:extLst>
          </p:cNvPr>
          <p:cNvSpPr>
            <a:spLocks noGrp="1"/>
          </p:cNvSpPr>
          <p:nvPr>
            <p:ph type="pic" sz="quarter" idx="16" hasCustomPrompt="1"/>
          </p:nvPr>
        </p:nvSpPr>
        <p:spPr>
          <a:xfrm>
            <a:off x="1134000" y="9922570"/>
            <a:ext cx="594000" cy="500399"/>
          </a:xfrm>
          <a:prstGeom prst="rect">
            <a:avLst/>
          </a:prstGeom>
          <a:solidFill>
            <a:schemeClr val="accent3"/>
          </a:solidFill>
        </p:spPr>
        <p:txBody>
          <a:bodyPr anchor="ctr">
            <a:noAutofit/>
          </a:bodyPr>
          <a:lstStyle>
            <a:lvl1pPr marL="0" indent="0" algn="ctr">
              <a:lnSpc>
                <a:spcPct val="100000"/>
              </a:lnSpc>
              <a:buNone/>
              <a:defRPr sz="800"/>
            </a:lvl1pPr>
          </a:lstStyle>
          <a:p>
            <a:r>
              <a:rPr lang="de-DE" dirty="0"/>
              <a:t>Icon für Persona</a:t>
            </a:r>
          </a:p>
        </p:txBody>
      </p:sp>
      <p:sp>
        <p:nvSpPr>
          <p:cNvPr id="14" name="Bildplatzhalter 4">
            <a:extLst>
              <a:ext uri="{FF2B5EF4-FFF2-40B4-BE49-F238E27FC236}">
                <a16:creationId xmlns:a16="http://schemas.microsoft.com/office/drawing/2014/main" id="{CB093398-8731-A147-A451-0FAEE3B255A6}"/>
              </a:ext>
            </a:extLst>
          </p:cNvPr>
          <p:cNvSpPr>
            <a:spLocks noGrp="1"/>
          </p:cNvSpPr>
          <p:nvPr>
            <p:ph type="pic" sz="quarter" idx="17" hasCustomPrompt="1"/>
          </p:nvPr>
        </p:nvSpPr>
        <p:spPr>
          <a:xfrm>
            <a:off x="1849324" y="9922570"/>
            <a:ext cx="594000" cy="500399"/>
          </a:xfrm>
          <a:prstGeom prst="rect">
            <a:avLst/>
          </a:prstGeom>
          <a:solidFill>
            <a:schemeClr val="accent3"/>
          </a:solidFill>
        </p:spPr>
        <p:txBody>
          <a:bodyPr anchor="ctr">
            <a:noAutofit/>
          </a:bodyPr>
          <a:lstStyle>
            <a:lvl1pPr marL="0" indent="0" algn="ctr">
              <a:lnSpc>
                <a:spcPct val="100000"/>
              </a:lnSpc>
              <a:buNone/>
              <a:defRPr sz="800"/>
            </a:lvl1pPr>
          </a:lstStyle>
          <a:p>
            <a:r>
              <a:rPr lang="de-DE" dirty="0"/>
              <a:t>Icon für Persona</a:t>
            </a:r>
          </a:p>
        </p:txBody>
      </p:sp>
      <p:sp>
        <p:nvSpPr>
          <p:cNvPr id="15" name="Bildplatzhalter 4">
            <a:extLst>
              <a:ext uri="{FF2B5EF4-FFF2-40B4-BE49-F238E27FC236}">
                <a16:creationId xmlns:a16="http://schemas.microsoft.com/office/drawing/2014/main" id="{347B0747-4AFC-AE4D-BEF1-51A5875D2AA3}"/>
              </a:ext>
            </a:extLst>
          </p:cNvPr>
          <p:cNvSpPr>
            <a:spLocks noGrp="1"/>
          </p:cNvSpPr>
          <p:nvPr>
            <p:ph type="pic" sz="quarter" idx="18" hasCustomPrompt="1"/>
          </p:nvPr>
        </p:nvSpPr>
        <p:spPr>
          <a:xfrm>
            <a:off x="2574770" y="9922570"/>
            <a:ext cx="594000" cy="500399"/>
          </a:xfrm>
          <a:prstGeom prst="rect">
            <a:avLst/>
          </a:prstGeom>
          <a:solidFill>
            <a:schemeClr val="accent3"/>
          </a:solidFill>
        </p:spPr>
        <p:txBody>
          <a:bodyPr anchor="ctr">
            <a:noAutofit/>
          </a:bodyPr>
          <a:lstStyle>
            <a:lvl1pPr marL="0" indent="0" algn="ctr">
              <a:lnSpc>
                <a:spcPct val="100000"/>
              </a:lnSpc>
              <a:buNone/>
              <a:defRPr sz="800"/>
            </a:lvl1pPr>
          </a:lstStyle>
          <a:p>
            <a:r>
              <a:rPr lang="de-DE" dirty="0"/>
              <a:t>Icon für Persona</a:t>
            </a:r>
          </a:p>
        </p:txBody>
      </p:sp>
      <p:sp>
        <p:nvSpPr>
          <p:cNvPr id="16" name="Bildplatzhalter 4">
            <a:extLst>
              <a:ext uri="{FF2B5EF4-FFF2-40B4-BE49-F238E27FC236}">
                <a16:creationId xmlns:a16="http://schemas.microsoft.com/office/drawing/2014/main" id="{A317D07F-D2B6-8149-B2F4-1934DF82FE16}"/>
              </a:ext>
            </a:extLst>
          </p:cNvPr>
          <p:cNvSpPr>
            <a:spLocks noGrp="1"/>
          </p:cNvSpPr>
          <p:nvPr>
            <p:ph type="pic" sz="quarter" idx="19" hasCustomPrompt="1"/>
          </p:nvPr>
        </p:nvSpPr>
        <p:spPr>
          <a:xfrm>
            <a:off x="3296842" y="9922570"/>
            <a:ext cx="594000" cy="500399"/>
          </a:xfrm>
          <a:prstGeom prst="rect">
            <a:avLst/>
          </a:prstGeom>
          <a:solidFill>
            <a:schemeClr val="accent3"/>
          </a:solidFill>
        </p:spPr>
        <p:txBody>
          <a:bodyPr anchor="ctr">
            <a:noAutofit/>
          </a:bodyPr>
          <a:lstStyle>
            <a:lvl1pPr marL="0" indent="0" algn="ctr">
              <a:lnSpc>
                <a:spcPct val="100000"/>
              </a:lnSpc>
              <a:buNone/>
              <a:defRPr sz="800"/>
            </a:lvl1pPr>
          </a:lstStyle>
          <a:p>
            <a:r>
              <a:rPr lang="de-DE" dirty="0"/>
              <a:t>Icon für Persona</a:t>
            </a:r>
          </a:p>
        </p:txBody>
      </p:sp>
      <p:sp>
        <p:nvSpPr>
          <p:cNvPr id="17" name="Textfeld 16">
            <a:extLst>
              <a:ext uri="{FF2B5EF4-FFF2-40B4-BE49-F238E27FC236}">
                <a16:creationId xmlns:a16="http://schemas.microsoft.com/office/drawing/2014/main" id="{36141B00-868B-D644-9143-43E999EE7C4B}"/>
              </a:ext>
            </a:extLst>
          </p:cNvPr>
          <p:cNvSpPr txBox="1"/>
          <p:nvPr userDrawn="1"/>
        </p:nvSpPr>
        <p:spPr>
          <a:xfrm>
            <a:off x="5575774" y="2264400"/>
            <a:ext cx="5860072" cy="404278"/>
          </a:xfrm>
          <a:prstGeom prst="rect">
            <a:avLst/>
          </a:prstGeom>
          <a:noFill/>
        </p:spPr>
        <p:txBody>
          <a:bodyPr wrap="square" rtlCol="0">
            <a:spAutoFit/>
          </a:bodyPr>
          <a:lstStyle/>
          <a:p>
            <a:pPr algn="l">
              <a:lnSpc>
                <a:spcPct val="110000"/>
              </a:lnSpc>
            </a:pPr>
            <a:r>
              <a:rPr lang="de-DE" sz="2000" b="0" i="0" cap="all" spc="300" baseline="0" dirty="0">
                <a:solidFill>
                  <a:schemeClr val="accent1"/>
                </a:solidFill>
                <a:latin typeface="Segoe Alt Semibold" panose="020B0502040204020203" pitchFamily="34" charset="0"/>
              </a:rPr>
              <a:t>Intension / </a:t>
            </a:r>
            <a:r>
              <a:rPr lang="de-DE" sz="2000" b="0" i="0" cap="all" spc="300" baseline="0" dirty="0" err="1">
                <a:solidFill>
                  <a:schemeClr val="accent1"/>
                </a:solidFill>
                <a:latin typeface="Segoe Alt Semibold" panose="020B0502040204020203" pitchFamily="34" charset="0"/>
              </a:rPr>
              <a:t>Pain</a:t>
            </a:r>
            <a:r>
              <a:rPr lang="de-DE" sz="2000" b="0" i="0" cap="all" spc="300" baseline="0" dirty="0">
                <a:solidFill>
                  <a:schemeClr val="accent1"/>
                </a:solidFill>
                <a:latin typeface="Segoe Alt Semibold" panose="020B0502040204020203" pitchFamily="34" charset="0"/>
              </a:rPr>
              <a:t> Points</a:t>
            </a:r>
          </a:p>
        </p:txBody>
      </p:sp>
      <p:sp>
        <p:nvSpPr>
          <p:cNvPr id="19" name="Textplatzhalter 18">
            <a:extLst>
              <a:ext uri="{FF2B5EF4-FFF2-40B4-BE49-F238E27FC236}">
                <a16:creationId xmlns:a16="http://schemas.microsoft.com/office/drawing/2014/main" id="{6736CE9B-088F-B948-B314-3761654614A3}"/>
              </a:ext>
            </a:extLst>
          </p:cNvPr>
          <p:cNvSpPr>
            <a:spLocks noGrp="1"/>
          </p:cNvSpPr>
          <p:nvPr>
            <p:ph type="body" sz="quarter" idx="20" hasCustomPrompt="1"/>
          </p:nvPr>
        </p:nvSpPr>
        <p:spPr>
          <a:xfrm>
            <a:off x="5556787" y="2674800"/>
            <a:ext cx="5860071" cy="5500949"/>
          </a:xfrm>
          <a:prstGeom prst="rect">
            <a:avLst/>
          </a:prstGeom>
        </p:spPr>
        <p:txBody>
          <a:bodyPr>
            <a:normAutofit/>
          </a:bodyPr>
          <a:lstStyle>
            <a:lvl1pPr marL="0" indent="0">
              <a:lnSpc>
                <a:spcPct val="120000"/>
              </a:lnSpc>
              <a:buNone/>
              <a:defRPr sz="2400"/>
            </a:lvl1pPr>
          </a:lstStyle>
          <a:p>
            <a:r>
              <a:rPr lang="de-DE" dirty="0"/>
              <a:t>Warum kommt diese Person auf das Unternehmen zu?</a:t>
            </a:r>
          </a:p>
        </p:txBody>
      </p:sp>
      <p:sp>
        <p:nvSpPr>
          <p:cNvPr id="20" name="Textfeld 19">
            <a:extLst>
              <a:ext uri="{FF2B5EF4-FFF2-40B4-BE49-F238E27FC236}">
                <a16:creationId xmlns:a16="http://schemas.microsoft.com/office/drawing/2014/main" id="{527CBA1F-721F-B644-A39F-F488E096C721}"/>
              </a:ext>
            </a:extLst>
          </p:cNvPr>
          <p:cNvSpPr txBox="1"/>
          <p:nvPr userDrawn="1"/>
        </p:nvSpPr>
        <p:spPr>
          <a:xfrm>
            <a:off x="13100523" y="2262915"/>
            <a:ext cx="5882802" cy="404278"/>
          </a:xfrm>
          <a:prstGeom prst="rect">
            <a:avLst/>
          </a:prstGeom>
          <a:noFill/>
        </p:spPr>
        <p:txBody>
          <a:bodyPr wrap="square" rtlCol="0">
            <a:spAutoFit/>
          </a:bodyPr>
          <a:lstStyle/>
          <a:p>
            <a:pPr algn="l">
              <a:lnSpc>
                <a:spcPct val="110000"/>
              </a:lnSpc>
            </a:pPr>
            <a:r>
              <a:rPr lang="de-DE" sz="2000" b="0" i="0" cap="all" spc="300" baseline="0" dirty="0">
                <a:solidFill>
                  <a:schemeClr val="accent1"/>
                </a:solidFill>
                <a:latin typeface="Segoe Alt Semibold" panose="020B0502040204020203" pitchFamily="34" charset="0"/>
              </a:rPr>
              <a:t>Suchverhalten</a:t>
            </a:r>
          </a:p>
        </p:txBody>
      </p:sp>
      <p:sp>
        <p:nvSpPr>
          <p:cNvPr id="21" name="Textplatzhalter 18">
            <a:extLst>
              <a:ext uri="{FF2B5EF4-FFF2-40B4-BE49-F238E27FC236}">
                <a16:creationId xmlns:a16="http://schemas.microsoft.com/office/drawing/2014/main" id="{1AEE3A2B-6B69-FF4D-AFC3-F7ACCF6626D3}"/>
              </a:ext>
            </a:extLst>
          </p:cNvPr>
          <p:cNvSpPr>
            <a:spLocks noGrp="1"/>
          </p:cNvSpPr>
          <p:nvPr>
            <p:ph type="body" sz="quarter" idx="21" hasCustomPrompt="1"/>
          </p:nvPr>
        </p:nvSpPr>
        <p:spPr>
          <a:xfrm>
            <a:off x="13095319" y="2674800"/>
            <a:ext cx="5888006" cy="2332597"/>
          </a:xfrm>
          <a:prstGeom prst="rect">
            <a:avLst/>
          </a:prstGeom>
        </p:spPr>
        <p:txBody>
          <a:bodyPr>
            <a:normAutofit/>
          </a:bodyPr>
          <a:lstStyle>
            <a:lvl1pPr marL="0" indent="0">
              <a:lnSpc>
                <a:spcPct val="120000"/>
              </a:lnSpc>
              <a:buNone/>
              <a:defRPr sz="2400"/>
            </a:lvl1pPr>
          </a:lstStyle>
          <a:p>
            <a:r>
              <a:rPr lang="de-DE" dirty="0"/>
              <a:t>Wie und nach was sucht diese Person?</a:t>
            </a:r>
          </a:p>
        </p:txBody>
      </p:sp>
      <p:sp>
        <p:nvSpPr>
          <p:cNvPr id="22" name="Textfeld 21">
            <a:extLst>
              <a:ext uri="{FF2B5EF4-FFF2-40B4-BE49-F238E27FC236}">
                <a16:creationId xmlns:a16="http://schemas.microsoft.com/office/drawing/2014/main" id="{2EDA3B01-8E41-C64B-A5E0-547820BCCCD4}"/>
              </a:ext>
            </a:extLst>
          </p:cNvPr>
          <p:cNvSpPr txBox="1"/>
          <p:nvPr userDrawn="1"/>
        </p:nvSpPr>
        <p:spPr>
          <a:xfrm>
            <a:off x="13100523" y="5397131"/>
            <a:ext cx="5882802" cy="404278"/>
          </a:xfrm>
          <a:prstGeom prst="rect">
            <a:avLst/>
          </a:prstGeom>
          <a:noFill/>
        </p:spPr>
        <p:txBody>
          <a:bodyPr wrap="square" rtlCol="0">
            <a:spAutoFit/>
          </a:bodyPr>
          <a:lstStyle/>
          <a:p>
            <a:pPr algn="l">
              <a:lnSpc>
                <a:spcPct val="110000"/>
              </a:lnSpc>
            </a:pPr>
            <a:r>
              <a:rPr lang="de-DE" sz="2000" b="0" i="0" cap="all" spc="300" baseline="0" dirty="0">
                <a:solidFill>
                  <a:schemeClr val="accent1"/>
                </a:solidFill>
                <a:latin typeface="Segoe Alt Semibold" panose="020B0502040204020203" pitchFamily="34" charset="0"/>
              </a:rPr>
              <a:t>Suchbegriffe</a:t>
            </a:r>
          </a:p>
        </p:txBody>
      </p:sp>
      <p:sp>
        <p:nvSpPr>
          <p:cNvPr id="24" name="Textplatzhalter 23">
            <a:extLst>
              <a:ext uri="{FF2B5EF4-FFF2-40B4-BE49-F238E27FC236}">
                <a16:creationId xmlns:a16="http://schemas.microsoft.com/office/drawing/2014/main" id="{DD596E57-3E2F-3C44-A923-FBD314CAFEAC}"/>
              </a:ext>
            </a:extLst>
          </p:cNvPr>
          <p:cNvSpPr>
            <a:spLocks noGrp="1"/>
          </p:cNvSpPr>
          <p:nvPr>
            <p:ph type="body" sz="quarter" idx="22" hasCustomPrompt="1"/>
          </p:nvPr>
        </p:nvSpPr>
        <p:spPr>
          <a:xfrm>
            <a:off x="13187363" y="5946782"/>
            <a:ext cx="1800000" cy="587441"/>
          </a:xfrm>
          <a:prstGeom prst="rect">
            <a:avLst/>
          </a:prstGeom>
          <a:solidFill>
            <a:schemeClr val="accent3"/>
          </a:solidFill>
        </p:spPr>
        <p:txBody>
          <a:bodyPr tIns="108000" bIns="108000" anchor="ctr">
            <a:spAutoFit/>
          </a:bodyPr>
          <a:lstStyle>
            <a:lvl1pPr marL="0" indent="0" algn="ctr">
              <a:lnSpc>
                <a:spcPct val="100000"/>
              </a:lnSpc>
              <a:buNone/>
              <a:defRPr sz="2400"/>
            </a:lvl1pPr>
          </a:lstStyle>
          <a:p>
            <a:r>
              <a:rPr lang="de-DE" dirty="0"/>
              <a:t>Suchbegriff</a:t>
            </a:r>
          </a:p>
        </p:txBody>
      </p:sp>
      <p:sp>
        <p:nvSpPr>
          <p:cNvPr id="25" name="Textplatzhalter 23">
            <a:extLst>
              <a:ext uri="{FF2B5EF4-FFF2-40B4-BE49-F238E27FC236}">
                <a16:creationId xmlns:a16="http://schemas.microsoft.com/office/drawing/2014/main" id="{C1208A51-A0B6-6543-80D6-5063DA77210D}"/>
              </a:ext>
            </a:extLst>
          </p:cNvPr>
          <p:cNvSpPr>
            <a:spLocks noGrp="1"/>
          </p:cNvSpPr>
          <p:nvPr>
            <p:ph type="body" sz="quarter" idx="23" hasCustomPrompt="1"/>
          </p:nvPr>
        </p:nvSpPr>
        <p:spPr>
          <a:xfrm>
            <a:off x="15100517" y="5946781"/>
            <a:ext cx="2946801" cy="587441"/>
          </a:xfrm>
          <a:prstGeom prst="rect">
            <a:avLst/>
          </a:prstGeom>
          <a:solidFill>
            <a:schemeClr val="accent3"/>
          </a:solidFill>
        </p:spPr>
        <p:txBody>
          <a:bodyPr tIns="108000" bIns="108000" anchor="ctr">
            <a:spAutoFit/>
          </a:bodyPr>
          <a:lstStyle>
            <a:lvl1pPr marL="0" indent="0" algn="ctr">
              <a:lnSpc>
                <a:spcPct val="100000"/>
              </a:lnSpc>
              <a:buNone/>
              <a:defRPr sz="2400"/>
            </a:lvl1pPr>
          </a:lstStyle>
          <a:p>
            <a:r>
              <a:rPr lang="de-DE" dirty="0"/>
              <a:t>Weiterer Suchbegriff</a:t>
            </a:r>
          </a:p>
        </p:txBody>
      </p:sp>
      <p:sp>
        <p:nvSpPr>
          <p:cNvPr id="27" name="Textplatzhalter 23">
            <a:extLst>
              <a:ext uri="{FF2B5EF4-FFF2-40B4-BE49-F238E27FC236}">
                <a16:creationId xmlns:a16="http://schemas.microsoft.com/office/drawing/2014/main" id="{AB40B0CB-1226-D74B-AB16-FA74999EEAEE}"/>
              </a:ext>
            </a:extLst>
          </p:cNvPr>
          <p:cNvSpPr>
            <a:spLocks noGrp="1"/>
          </p:cNvSpPr>
          <p:nvPr>
            <p:ph type="body" sz="quarter" idx="24" hasCustomPrompt="1"/>
          </p:nvPr>
        </p:nvSpPr>
        <p:spPr>
          <a:xfrm>
            <a:off x="13187364" y="6620079"/>
            <a:ext cx="2664000" cy="587441"/>
          </a:xfrm>
          <a:prstGeom prst="rect">
            <a:avLst/>
          </a:prstGeom>
          <a:solidFill>
            <a:schemeClr val="accent3"/>
          </a:solidFill>
        </p:spPr>
        <p:txBody>
          <a:bodyPr tIns="108000" bIns="108000" anchor="ctr">
            <a:spAutoFit/>
          </a:bodyPr>
          <a:lstStyle>
            <a:lvl1pPr marL="0" indent="0" algn="ctr">
              <a:lnSpc>
                <a:spcPct val="100000"/>
              </a:lnSpc>
              <a:buNone/>
              <a:defRPr sz="2400"/>
            </a:lvl1pPr>
          </a:lstStyle>
          <a:p>
            <a:r>
              <a:rPr lang="de-DE" dirty="0"/>
              <a:t>Spezialsuchbegriff</a:t>
            </a:r>
          </a:p>
        </p:txBody>
      </p:sp>
      <p:sp>
        <p:nvSpPr>
          <p:cNvPr id="28" name="Textplatzhalter 23">
            <a:extLst>
              <a:ext uri="{FF2B5EF4-FFF2-40B4-BE49-F238E27FC236}">
                <a16:creationId xmlns:a16="http://schemas.microsoft.com/office/drawing/2014/main" id="{1E2F97C8-E204-904A-A18D-F5F7603743EA}"/>
              </a:ext>
            </a:extLst>
          </p:cNvPr>
          <p:cNvSpPr>
            <a:spLocks noGrp="1"/>
          </p:cNvSpPr>
          <p:nvPr>
            <p:ph type="body" sz="quarter" idx="25" hasCustomPrompt="1"/>
          </p:nvPr>
        </p:nvSpPr>
        <p:spPr>
          <a:xfrm>
            <a:off x="15959138" y="6620079"/>
            <a:ext cx="1800149" cy="587441"/>
          </a:xfrm>
          <a:prstGeom prst="rect">
            <a:avLst/>
          </a:prstGeom>
          <a:solidFill>
            <a:schemeClr val="accent3"/>
          </a:solidFill>
        </p:spPr>
        <p:txBody>
          <a:bodyPr tIns="108000" bIns="108000" anchor="ctr">
            <a:spAutoFit/>
          </a:bodyPr>
          <a:lstStyle>
            <a:lvl1pPr marL="0" indent="0" algn="ctr">
              <a:lnSpc>
                <a:spcPct val="100000"/>
              </a:lnSpc>
              <a:buNone/>
              <a:defRPr sz="2400"/>
            </a:lvl1pPr>
          </a:lstStyle>
          <a:p>
            <a:r>
              <a:rPr lang="de-DE" dirty="0"/>
              <a:t>Suchbegriff</a:t>
            </a:r>
          </a:p>
        </p:txBody>
      </p:sp>
      <p:sp>
        <p:nvSpPr>
          <p:cNvPr id="29" name="Textplatzhalter 23">
            <a:extLst>
              <a:ext uri="{FF2B5EF4-FFF2-40B4-BE49-F238E27FC236}">
                <a16:creationId xmlns:a16="http://schemas.microsoft.com/office/drawing/2014/main" id="{A71A6ABC-5D19-B349-AD79-6E42575D78C6}"/>
              </a:ext>
            </a:extLst>
          </p:cNvPr>
          <p:cNvSpPr>
            <a:spLocks noGrp="1"/>
          </p:cNvSpPr>
          <p:nvPr>
            <p:ph type="body" sz="quarter" idx="26" hasCustomPrompt="1"/>
          </p:nvPr>
        </p:nvSpPr>
        <p:spPr>
          <a:xfrm>
            <a:off x="13187363" y="7293377"/>
            <a:ext cx="1800149" cy="587441"/>
          </a:xfrm>
          <a:prstGeom prst="rect">
            <a:avLst/>
          </a:prstGeom>
          <a:solidFill>
            <a:schemeClr val="accent3"/>
          </a:solidFill>
        </p:spPr>
        <p:txBody>
          <a:bodyPr tIns="108000" bIns="108000" anchor="ctr">
            <a:spAutoFit/>
          </a:bodyPr>
          <a:lstStyle>
            <a:lvl1pPr marL="0" indent="0" algn="ctr">
              <a:lnSpc>
                <a:spcPct val="100000"/>
              </a:lnSpc>
              <a:buNone/>
              <a:defRPr sz="2400"/>
            </a:lvl1pPr>
          </a:lstStyle>
          <a:p>
            <a:r>
              <a:rPr lang="de-DE" dirty="0"/>
              <a:t>Suchbegriff</a:t>
            </a:r>
          </a:p>
        </p:txBody>
      </p:sp>
      <p:sp>
        <p:nvSpPr>
          <p:cNvPr id="30" name="Textplatzhalter 23">
            <a:extLst>
              <a:ext uri="{FF2B5EF4-FFF2-40B4-BE49-F238E27FC236}">
                <a16:creationId xmlns:a16="http://schemas.microsoft.com/office/drawing/2014/main" id="{C40FF66C-D4A6-DF4C-80CF-6B958F8F2424}"/>
              </a:ext>
            </a:extLst>
          </p:cNvPr>
          <p:cNvSpPr>
            <a:spLocks noGrp="1"/>
          </p:cNvSpPr>
          <p:nvPr>
            <p:ph type="body" sz="quarter" idx="27" hasCustomPrompt="1"/>
          </p:nvPr>
        </p:nvSpPr>
        <p:spPr>
          <a:xfrm>
            <a:off x="15100518" y="7293377"/>
            <a:ext cx="930578" cy="587441"/>
          </a:xfrm>
          <a:prstGeom prst="rect">
            <a:avLst/>
          </a:prstGeom>
          <a:solidFill>
            <a:schemeClr val="accent3"/>
          </a:solidFill>
        </p:spPr>
        <p:txBody>
          <a:bodyPr tIns="108000" bIns="108000" anchor="ctr">
            <a:spAutoFit/>
          </a:bodyPr>
          <a:lstStyle>
            <a:lvl1pPr marL="0" indent="0" algn="ctr">
              <a:lnSpc>
                <a:spcPct val="100000"/>
              </a:lnSpc>
              <a:buNone/>
              <a:defRPr sz="2400"/>
            </a:lvl1pPr>
          </a:lstStyle>
          <a:p>
            <a:r>
              <a:rPr lang="de-DE" dirty="0"/>
              <a:t>Kurz</a:t>
            </a:r>
          </a:p>
        </p:txBody>
      </p:sp>
      <p:sp>
        <p:nvSpPr>
          <p:cNvPr id="31" name="Textplatzhalter 23">
            <a:extLst>
              <a:ext uri="{FF2B5EF4-FFF2-40B4-BE49-F238E27FC236}">
                <a16:creationId xmlns:a16="http://schemas.microsoft.com/office/drawing/2014/main" id="{916D0379-2915-DA47-8750-5BE8B5A950E2}"/>
              </a:ext>
            </a:extLst>
          </p:cNvPr>
          <p:cNvSpPr>
            <a:spLocks noGrp="1"/>
          </p:cNvSpPr>
          <p:nvPr>
            <p:ph type="body" sz="quarter" idx="28" hasCustomPrompt="1"/>
          </p:nvPr>
        </p:nvSpPr>
        <p:spPr>
          <a:xfrm>
            <a:off x="16133014" y="7293377"/>
            <a:ext cx="1800000" cy="587441"/>
          </a:xfrm>
          <a:prstGeom prst="rect">
            <a:avLst/>
          </a:prstGeom>
          <a:solidFill>
            <a:schemeClr val="accent3"/>
          </a:solidFill>
        </p:spPr>
        <p:txBody>
          <a:bodyPr tIns="108000" bIns="108000" anchor="ctr">
            <a:spAutoFit/>
          </a:bodyPr>
          <a:lstStyle>
            <a:lvl1pPr marL="0" indent="0" algn="ctr">
              <a:lnSpc>
                <a:spcPct val="100000"/>
              </a:lnSpc>
              <a:buNone/>
              <a:defRPr sz="2400"/>
            </a:lvl1pPr>
          </a:lstStyle>
          <a:p>
            <a:r>
              <a:rPr lang="de-DE" dirty="0"/>
              <a:t>Suchbegriff</a:t>
            </a:r>
          </a:p>
        </p:txBody>
      </p:sp>
      <p:sp>
        <p:nvSpPr>
          <p:cNvPr id="32" name="Textfeld 31">
            <a:extLst>
              <a:ext uri="{FF2B5EF4-FFF2-40B4-BE49-F238E27FC236}">
                <a16:creationId xmlns:a16="http://schemas.microsoft.com/office/drawing/2014/main" id="{A92AF7C5-C384-5742-80E7-632C9BBACBF4}"/>
              </a:ext>
            </a:extLst>
          </p:cNvPr>
          <p:cNvSpPr txBox="1"/>
          <p:nvPr userDrawn="1"/>
        </p:nvSpPr>
        <p:spPr>
          <a:xfrm>
            <a:off x="13100523" y="8754430"/>
            <a:ext cx="5882802" cy="404278"/>
          </a:xfrm>
          <a:prstGeom prst="rect">
            <a:avLst/>
          </a:prstGeom>
          <a:noFill/>
        </p:spPr>
        <p:txBody>
          <a:bodyPr wrap="square" rtlCol="0">
            <a:spAutoFit/>
          </a:bodyPr>
          <a:lstStyle/>
          <a:p>
            <a:pPr algn="l">
              <a:lnSpc>
                <a:spcPct val="110000"/>
              </a:lnSpc>
            </a:pPr>
            <a:r>
              <a:rPr lang="de-DE" sz="2000" b="0" i="0" cap="all" spc="300" baseline="0" dirty="0">
                <a:solidFill>
                  <a:schemeClr val="accent1"/>
                </a:solidFill>
                <a:latin typeface="Segoe Alt Semibold" panose="020B0502040204020203" pitchFamily="34" charset="0"/>
              </a:rPr>
              <a:t>Technischer Wissensstand</a:t>
            </a:r>
          </a:p>
        </p:txBody>
      </p:sp>
      <p:sp>
        <p:nvSpPr>
          <p:cNvPr id="33" name="Textfeld 32">
            <a:extLst>
              <a:ext uri="{FF2B5EF4-FFF2-40B4-BE49-F238E27FC236}">
                <a16:creationId xmlns:a16="http://schemas.microsoft.com/office/drawing/2014/main" id="{58808577-5C8B-A348-BEC2-445CAC55AA04}"/>
              </a:ext>
            </a:extLst>
          </p:cNvPr>
          <p:cNvSpPr txBox="1"/>
          <p:nvPr userDrawn="1"/>
        </p:nvSpPr>
        <p:spPr>
          <a:xfrm>
            <a:off x="13100523" y="9615909"/>
            <a:ext cx="2858615" cy="400110"/>
          </a:xfrm>
          <a:prstGeom prst="rect">
            <a:avLst/>
          </a:prstGeom>
          <a:noFill/>
        </p:spPr>
        <p:txBody>
          <a:bodyPr wrap="square" rtlCol="0">
            <a:spAutoFit/>
          </a:bodyPr>
          <a:lstStyle/>
          <a:p>
            <a:pPr algn="l">
              <a:lnSpc>
                <a:spcPct val="100000"/>
              </a:lnSpc>
            </a:pPr>
            <a:r>
              <a:rPr lang="de-DE" sz="2000" b="1" i="0" cap="all" spc="300" baseline="0" dirty="0">
                <a:solidFill>
                  <a:schemeClr val="tx2"/>
                </a:solidFill>
                <a:latin typeface="Segoe Alt Semibold" panose="020B0502040204020203" pitchFamily="34" charset="0"/>
              </a:rPr>
              <a:t>Unerfahren</a:t>
            </a:r>
          </a:p>
        </p:txBody>
      </p:sp>
      <p:sp>
        <p:nvSpPr>
          <p:cNvPr id="34" name="Textfeld 33">
            <a:extLst>
              <a:ext uri="{FF2B5EF4-FFF2-40B4-BE49-F238E27FC236}">
                <a16:creationId xmlns:a16="http://schemas.microsoft.com/office/drawing/2014/main" id="{2BBB02FC-11CA-574B-90D2-69A4353E31F1}"/>
              </a:ext>
            </a:extLst>
          </p:cNvPr>
          <p:cNvSpPr txBox="1"/>
          <p:nvPr userDrawn="1"/>
        </p:nvSpPr>
        <p:spPr>
          <a:xfrm>
            <a:off x="16259982" y="9615909"/>
            <a:ext cx="2858615" cy="400110"/>
          </a:xfrm>
          <a:prstGeom prst="rect">
            <a:avLst/>
          </a:prstGeom>
          <a:noFill/>
        </p:spPr>
        <p:txBody>
          <a:bodyPr wrap="square" rtlCol="0">
            <a:spAutoFit/>
          </a:bodyPr>
          <a:lstStyle/>
          <a:p>
            <a:pPr algn="r">
              <a:lnSpc>
                <a:spcPct val="100000"/>
              </a:lnSpc>
            </a:pPr>
            <a:r>
              <a:rPr lang="de-DE" sz="2000" b="1" i="0" cap="all" spc="300" baseline="0" dirty="0">
                <a:solidFill>
                  <a:schemeClr val="tx2"/>
                </a:solidFill>
                <a:latin typeface="Segoe Alt Semibold" panose="020B0502040204020203" pitchFamily="34" charset="0"/>
              </a:rPr>
              <a:t>Versiert</a:t>
            </a:r>
          </a:p>
        </p:txBody>
      </p:sp>
      <p:sp>
        <p:nvSpPr>
          <p:cNvPr id="36" name="Textplatzhalter 35">
            <a:extLst>
              <a:ext uri="{FF2B5EF4-FFF2-40B4-BE49-F238E27FC236}">
                <a16:creationId xmlns:a16="http://schemas.microsoft.com/office/drawing/2014/main" id="{8569FE36-490D-1C45-B17D-8F4DA0171651}"/>
              </a:ext>
            </a:extLst>
          </p:cNvPr>
          <p:cNvSpPr>
            <a:spLocks noGrp="1"/>
          </p:cNvSpPr>
          <p:nvPr>
            <p:ph type="body" sz="quarter" idx="29" hasCustomPrompt="1"/>
          </p:nvPr>
        </p:nvSpPr>
        <p:spPr>
          <a:xfrm>
            <a:off x="13187363" y="9298800"/>
            <a:ext cx="1080000" cy="108285"/>
          </a:xfrm>
          <a:prstGeom prst="rect">
            <a:avLst/>
          </a:prstGeom>
          <a:solidFill>
            <a:schemeClr val="tx2"/>
          </a:solidFill>
        </p:spPr>
        <p:txBody>
          <a:bodyPr>
            <a:noAutofit/>
          </a:bodyPr>
          <a:lstStyle>
            <a:lvl1pPr>
              <a:lnSpc>
                <a:spcPct val="100000"/>
              </a:lnSpc>
              <a:defRPr sz="500"/>
            </a:lvl1pPr>
          </a:lstStyle>
          <a:p>
            <a:r>
              <a:rPr lang="de-DE" dirty="0"/>
              <a:t> </a:t>
            </a:r>
          </a:p>
        </p:txBody>
      </p:sp>
      <p:sp>
        <p:nvSpPr>
          <p:cNvPr id="37" name="Textplatzhalter 35">
            <a:extLst>
              <a:ext uri="{FF2B5EF4-FFF2-40B4-BE49-F238E27FC236}">
                <a16:creationId xmlns:a16="http://schemas.microsoft.com/office/drawing/2014/main" id="{AABF4C1A-BC93-454C-BCED-92ACFE5C023C}"/>
              </a:ext>
            </a:extLst>
          </p:cNvPr>
          <p:cNvSpPr>
            <a:spLocks noGrp="1"/>
          </p:cNvSpPr>
          <p:nvPr>
            <p:ph type="body" sz="quarter" idx="30" hasCustomPrompt="1"/>
          </p:nvPr>
        </p:nvSpPr>
        <p:spPr>
          <a:xfrm>
            <a:off x="14366353" y="9298800"/>
            <a:ext cx="1080000" cy="108285"/>
          </a:xfrm>
          <a:prstGeom prst="rect">
            <a:avLst/>
          </a:prstGeom>
          <a:solidFill>
            <a:schemeClr val="accent3"/>
          </a:solidFill>
        </p:spPr>
        <p:txBody>
          <a:bodyPr>
            <a:noAutofit/>
          </a:bodyPr>
          <a:lstStyle>
            <a:lvl1pPr>
              <a:lnSpc>
                <a:spcPct val="100000"/>
              </a:lnSpc>
              <a:defRPr sz="500"/>
            </a:lvl1pPr>
          </a:lstStyle>
          <a:p>
            <a:r>
              <a:rPr lang="de-DE" dirty="0"/>
              <a:t> </a:t>
            </a:r>
          </a:p>
        </p:txBody>
      </p:sp>
      <p:sp>
        <p:nvSpPr>
          <p:cNvPr id="38" name="Textplatzhalter 35">
            <a:extLst>
              <a:ext uri="{FF2B5EF4-FFF2-40B4-BE49-F238E27FC236}">
                <a16:creationId xmlns:a16="http://schemas.microsoft.com/office/drawing/2014/main" id="{04B6CF25-DC23-F44E-85D9-5568BFF4A6BD}"/>
              </a:ext>
            </a:extLst>
          </p:cNvPr>
          <p:cNvSpPr>
            <a:spLocks noGrp="1"/>
          </p:cNvSpPr>
          <p:nvPr>
            <p:ph type="body" sz="quarter" idx="31" hasCustomPrompt="1"/>
          </p:nvPr>
        </p:nvSpPr>
        <p:spPr>
          <a:xfrm>
            <a:off x="15545343" y="9298800"/>
            <a:ext cx="1080000" cy="108285"/>
          </a:xfrm>
          <a:prstGeom prst="rect">
            <a:avLst/>
          </a:prstGeom>
          <a:solidFill>
            <a:schemeClr val="accent3"/>
          </a:solidFill>
        </p:spPr>
        <p:txBody>
          <a:bodyPr>
            <a:noAutofit/>
          </a:bodyPr>
          <a:lstStyle>
            <a:lvl1pPr>
              <a:lnSpc>
                <a:spcPct val="100000"/>
              </a:lnSpc>
              <a:defRPr sz="500"/>
            </a:lvl1pPr>
          </a:lstStyle>
          <a:p>
            <a:r>
              <a:rPr lang="de-DE" dirty="0"/>
              <a:t> </a:t>
            </a:r>
          </a:p>
        </p:txBody>
      </p:sp>
      <p:sp>
        <p:nvSpPr>
          <p:cNvPr id="39" name="Textplatzhalter 35">
            <a:extLst>
              <a:ext uri="{FF2B5EF4-FFF2-40B4-BE49-F238E27FC236}">
                <a16:creationId xmlns:a16="http://schemas.microsoft.com/office/drawing/2014/main" id="{B421A818-1B39-864C-9415-CB02F664D485}"/>
              </a:ext>
            </a:extLst>
          </p:cNvPr>
          <p:cNvSpPr>
            <a:spLocks noGrp="1"/>
          </p:cNvSpPr>
          <p:nvPr>
            <p:ph type="body" sz="quarter" idx="32" hasCustomPrompt="1"/>
          </p:nvPr>
        </p:nvSpPr>
        <p:spPr>
          <a:xfrm>
            <a:off x="16724333" y="9298800"/>
            <a:ext cx="1080000" cy="108285"/>
          </a:xfrm>
          <a:prstGeom prst="rect">
            <a:avLst/>
          </a:prstGeom>
          <a:solidFill>
            <a:schemeClr val="accent3"/>
          </a:solidFill>
        </p:spPr>
        <p:txBody>
          <a:bodyPr>
            <a:noAutofit/>
          </a:bodyPr>
          <a:lstStyle>
            <a:lvl1pPr>
              <a:lnSpc>
                <a:spcPct val="100000"/>
              </a:lnSpc>
              <a:defRPr sz="500"/>
            </a:lvl1pPr>
          </a:lstStyle>
          <a:p>
            <a:r>
              <a:rPr lang="de-DE" dirty="0"/>
              <a:t> </a:t>
            </a:r>
          </a:p>
        </p:txBody>
      </p:sp>
      <p:sp>
        <p:nvSpPr>
          <p:cNvPr id="40" name="Textplatzhalter 35">
            <a:extLst>
              <a:ext uri="{FF2B5EF4-FFF2-40B4-BE49-F238E27FC236}">
                <a16:creationId xmlns:a16="http://schemas.microsoft.com/office/drawing/2014/main" id="{E6FB9588-AEEC-9A4A-A7FB-2FE064AC061D}"/>
              </a:ext>
            </a:extLst>
          </p:cNvPr>
          <p:cNvSpPr>
            <a:spLocks noGrp="1"/>
          </p:cNvSpPr>
          <p:nvPr>
            <p:ph type="body" sz="quarter" idx="33" hasCustomPrompt="1"/>
          </p:nvPr>
        </p:nvSpPr>
        <p:spPr>
          <a:xfrm>
            <a:off x="17903325" y="9298800"/>
            <a:ext cx="1080000" cy="108285"/>
          </a:xfrm>
          <a:prstGeom prst="rect">
            <a:avLst/>
          </a:prstGeom>
          <a:solidFill>
            <a:schemeClr val="accent3"/>
          </a:solidFill>
        </p:spPr>
        <p:txBody>
          <a:bodyPr>
            <a:noAutofit/>
          </a:bodyPr>
          <a:lstStyle>
            <a:lvl1pPr>
              <a:lnSpc>
                <a:spcPct val="100000"/>
              </a:lnSpc>
              <a:defRPr sz="500"/>
            </a:lvl1pPr>
          </a:lstStyle>
          <a:p>
            <a:r>
              <a:rPr lang="de-DE" dirty="0"/>
              <a:t> </a:t>
            </a:r>
          </a:p>
        </p:txBody>
      </p:sp>
      <p:sp>
        <p:nvSpPr>
          <p:cNvPr id="41" name="Textfeld 40">
            <a:extLst>
              <a:ext uri="{FF2B5EF4-FFF2-40B4-BE49-F238E27FC236}">
                <a16:creationId xmlns:a16="http://schemas.microsoft.com/office/drawing/2014/main" id="{62FEFF47-71A5-B44B-90F9-AA1E89CF4E6F}"/>
              </a:ext>
            </a:extLst>
          </p:cNvPr>
          <p:cNvSpPr txBox="1"/>
          <p:nvPr userDrawn="1"/>
        </p:nvSpPr>
        <p:spPr>
          <a:xfrm>
            <a:off x="5580049" y="8754430"/>
            <a:ext cx="5882802" cy="404278"/>
          </a:xfrm>
          <a:prstGeom prst="rect">
            <a:avLst/>
          </a:prstGeom>
          <a:noFill/>
        </p:spPr>
        <p:txBody>
          <a:bodyPr wrap="square" rtlCol="0">
            <a:spAutoFit/>
          </a:bodyPr>
          <a:lstStyle/>
          <a:p>
            <a:pPr algn="l">
              <a:lnSpc>
                <a:spcPct val="110000"/>
              </a:lnSpc>
            </a:pPr>
            <a:r>
              <a:rPr lang="de-DE" sz="2000" b="0" i="0" cap="all" spc="300" baseline="0" dirty="0">
                <a:solidFill>
                  <a:schemeClr val="accent1"/>
                </a:solidFill>
                <a:latin typeface="Segoe Alt Semibold" panose="020B0502040204020203" pitchFamily="34" charset="0"/>
              </a:rPr>
              <a:t>Branchenspezifisches Wissen</a:t>
            </a:r>
          </a:p>
        </p:txBody>
      </p:sp>
      <p:sp>
        <p:nvSpPr>
          <p:cNvPr id="42" name="Textfeld 41">
            <a:extLst>
              <a:ext uri="{FF2B5EF4-FFF2-40B4-BE49-F238E27FC236}">
                <a16:creationId xmlns:a16="http://schemas.microsoft.com/office/drawing/2014/main" id="{55284B46-8096-624E-9D1E-36A31A48B7F1}"/>
              </a:ext>
            </a:extLst>
          </p:cNvPr>
          <p:cNvSpPr txBox="1"/>
          <p:nvPr userDrawn="1"/>
        </p:nvSpPr>
        <p:spPr>
          <a:xfrm>
            <a:off x="5580049" y="9615909"/>
            <a:ext cx="2858615" cy="400110"/>
          </a:xfrm>
          <a:prstGeom prst="rect">
            <a:avLst/>
          </a:prstGeom>
          <a:noFill/>
        </p:spPr>
        <p:txBody>
          <a:bodyPr wrap="square" rtlCol="0">
            <a:spAutoFit/>
          </a:bodyPr>
          <a:lstStyle/>
          <a:p>
            <a:pPr algn="l">
              <a:lnSpc>
                <a:spcPct val="100000"/>
              </a:lnSpc>
            </a:pPr>
            <a:r>
              <a:rPr lang="de-DE" sz="2000" b="1" i="0" cap="all" spc="300" baseline="0" dirty="0">
                <a:solidFill>
                  <a:schemeClr val="tx2"/>
                </a:solidFill>
                <a:latin typeface="Segoe Alt Semibold" panose="020B0502040204020203" pitchFamily="34" charset="0"/>
              </a:rPr>
              <a:t>Novize</a:t>
            </a:r>
          </a:p>
        </p:txBody>
      </p:sp>
      <p:sp>
        <p:nvSpPr>
          <p:cNvPr id="43" name="Textfeld 42">
            <a:extLst>
              <a:ext uri="{FF2B5EF4-FFF2-40B4-BE49-F238E27FC236}">
                <a16:creationId xmlns:a16="http://schemas.microsoft.com/office/drawing/2014/main" id="{AD708835-3B2C-1843-9F46-30BF18E5BA78}"/>
              </a:ext>
            </a:extLst>
          </p:cNvPr>
          <p:cNvSpPr txBox="1"/>
          <p:nvPr userDrawn="1"/>
        </p:nvSpPr>
        <p:spPr>
          <a:xfrm>
            <a:off x="8716774" y="9615909"/>
            <a:ext cx="2858615" cy="400110"/>
          </a:xfrm>
          <a:prstGeom prst="rect">
            <a:avLst/>
          </a:prstGeom>
          <a:noFill/>
        </p:spPr>
        <p:txBody>
          <a:bodyPr wrap="square" rtlCol="0">
            <a:spAutoFit/>
          </a:bodyPr>
          <a:lstStyle/>
          <a:p>
            <a:pPr algn="r">
              <a:lnSpc>
                <a:spcPct val="100000"/>
              </a:lnSpc>
            </a:pPr>
            <a:r>
              <a:rPr lang="de-DE" sz="2000" b="1" i="0" cap="all" spc="300" baseline="0" dirty="0">
                <a:solidFill>
                  <a:schemeClr val="tx2"/>
                </a:solidFill>
                <a:latin typeface="Segoe Alt Semibold" panose="020B0502040204020203" pitchFamily="34" charset="0"/>
              </a:rPr>
              <a:t>Experte</a:t>
            </a:r>
          </a:p>
        </p:txBody>
      </p:sp>
      <p:sp>
        <p:nvSpPr>
          <p:cNvPr id="44" name="Textplatzhalter 35">
            <a:extLst>
              <a:ext uri="{FF2B5EF4-FFF2-40B4-BE49-F238E27FC236}">
                <a16:creationId xmlns:a16="http://schemas.microsoft.com/office/drawing/2014/main" id="{AEE2084E-FB96-7F46-9A44-FD5AA2F9DB70}"/>
              </a:ext>
            </a:extLst>
          </p:cNvPr>
          <p:cNvSpPr>
            <a:spLocks noGrp="1"/>
          </p:cNvSpPr>
          <p:nvPr>
            <p:ph type="body" sz="quarter" idx="34" hasCustomPrompt="1"/>
          </p:nvPr>
        </p:nvSpPr>
        <p:spPr>
          <a:xfrm>
            <a:off x="5666889" y="9291600"/>
            <a:ext cx="1044000" cy="108285"/>
          </a:xfrm>
          <a:prstGeom prst="rect">
            <a:avLst/>
          </a:prstGeom>
          <a:solidFill>
            <a:schemeClr val="tx2"/>
          </a:solidFill>
        </p:spPr>
        <p:txBody>
          <a:bodyPr>
            <a:noAutofit/>
          </a:bodyPr>
          <a:lstStyle>
            <a:lvl1pPr>
              <a:lnSpc>
                <a:spcPct val="100000"/>
              </a:lnSpc>
              <a:defRPr sz="500"/>
            </a:lvl1pPr>
          </a:lstStyle>
          <a:p>
            <a:r>
              <a:rPr lang="de-DE" dirty="0"/>
              <a:t> </a:t>
            </a:r>
          </a:p>
        </p:txBody>
      </p:sp>
      <p:sp>
        <p:nvSpPr>
          <p:cNvPr id="45" name="Textplatzhalter 35">
            <a:extLst>
              <a:ext uri="{FF2B5EF4-FFF2-40B4-BE49-F238E27FC236}">
                <a16:creationId xmlns:a16="http://schemas.microsoft.com/office/drawing/2014/main" id="{872FBB2E-F41A-C84F-AD04-79B29DA26F5A}"/>
              </a:ext>
            </a:extLst>
          </p:cNvPr>
          <p:cNvSpPr>
            <a:spLocks noGrp="1"/>
          </p:cNvSpPr>
          <p:nvPr>
            <p:ph type="body" sz="quarter" idx="35" hasCustomPrompt="1"/>
          </p:nvPr>
        </p:nvSpPr>
        <p:spPr>
          <a:xfrm>
            <a:off x="6845880" y="9291600"/>
            <a:ext cx="1044000" cy="108285"/>
          </a:xfrm>
          <a:prstGeom prst="rect">
            <a:avLst/>
          </a:prstGeom>
          <a:solidFill>
            <a:schemeClr val="accent3"/>
          </a:solidFill>
        </p:spPr>
        <p:txBody>
          <a:bodyPr>
            <a:noAutofit/>
          </a:bodyPr>
          <a:lstStyle>
            <a:lvl1pPr>
              <a:lnSpc>
                <a:spcPct val="100000"/>
              </a:lnSpc>
              <a:defRPr sz="500"/>
            </a:lvl1pPr>
          </a:lstStyle>
          <a:p>
            <a:r>
              <a:rPr lang="de-DE" dirty="0"/>
              <a:t> </a:t>
            </a:r>
          </a:p>
        </p:txBody>
      </p:sp>
      <p:sp>
        <p:nvSpPr>
          <p:cNvPr id="46" name="Textplatzhalter 35">
            <a:extLst>
              <a:ext uri="{FF2B5EF4-FFF2-40B4-BE49-F238E27FC236}">
                <a16:creationId xmlns:a16="http://schemas.microsoft.com/office/drawing/2014/main" id="{E252F54F-46F9-ED4A-BB41-2DA51E7B0873}"/>
              </a:ext>
            </a:extLst>
          </p:cNvPr>
          <p:cNvSpPr>
            <a:spLocks noGrp="1"/>
          </p:cNvSpPr>
          <p:nvPr>
            <p:ph type="body" sz="quarter" idx="36" hasCustomPrompt="1"/>
          </p:nvPr>
        </p:nvSpPr>
        <p:spPr>
          <a:xfrm>
            <a:off x="8024871" y="9291600"/>
            <a:ext cx="1044000" cy="108285"/>
          </a:xfrm>
          <a:prstGeom prst="rect">
            <a:avLst/>
          </a:prstGeom>
          <a:solidFill>
            <a:schemeClr val="accent3"/>
          </a:solidFill>
        </p:spPr>
        <p:txBody>
          <a:bodyPr>
            <a:noAutofit/>
          </a:bodyPr>
          <a:lstStyle>
            <a:lvl1pPr>
              <a:lnSpc>
                <a:spcPct val="100000"/>
              </a:lnSpc>
              <a:defRPr sz="500"/>
            </a:lvl1pPr>
          </a:lstStyle>
          <a:p>
            <a:r>
              <a:rPr lang="de-DE" dirty="0"/>
              <a:t> </a:t>
            </a:r>
          </a:p>
        </p:txBody>
      </p:sp>
      <p:sp>
        <p:nvSpPr>
          <p:cNvPr id="47" name="Textplatzhalter 35">
            <a:extLst>
              <a:ext uri="{FF2B5EF4-FFF2-40B4-BE49-F238E27FC236}">
                <a16:creationId xmlns:a16="http://schemas.microsoft.com/office/drawing/2014/main" id="{5AF5727E-A4EE-654E-AA01-DD651E46020B}"/>
              </a:ext>
            </a:extLst>
          </p:cNvPr>
          <p:cNvSpPr>
            <a:spLocks noGrp="1"/>
          </p:cNvSpPr>
          <p:nvPr>
            <p:ph type="body" sz="quarter" idx="37" hasCustomPrompt="1"/>
          </p:nvPr>
        </p:nvSpPr>
        <p:spPr>
          <a:xfrm>
            <a:off x="9203862" y="9291600"/>
            <a:ext cx="1044000" cy="108285"/>
          </a:xfrm>
          <a:prstGeom prst="rect">
            <a:avLst/>
          </a:prstGeom>
          <a:solidFill>
            <a:schemeClr val="accent3"/>
          </a:solidFill>
        </p:spPr>
        <p:txBody>
          <a:bodyPr>
            <a:noAutofit/>
          </a:bodyPr>
          <a:lstStyle>
            <a:lvl1pPr>
              <a:lnSpc>
                <a:spcPct val="100000"/>
              </a:lnSpc>
              <a:defRPr sz="500"/>
            </a:lvl1pPr>
          </a:lstStyle>
          <a:p>
            <a:r>
              <a:rPr lang="de-DE" dirty="0"/>
              <a:t> </a:t>
            </a:r>
          </a:p>
        </p:txBody>
      </p:sp>
      <p:sp>
        <p:nvSpPr>
          <p:cNvPr id="48" name="Textplatzhalter 35">
            <a:extLst>
              <a:ext uri="{FF2B5EF4-FFF2-40B4-BE49-F238E27FC236}">
                <a16:creationId xmlns:a16="http://schemas.microsoft.com/office/drawing/2014/main" id="{EDBFA70D-B5D4-524B-8C0E-5DB9D9072BBF}"/>
              </a:ext>
            </a:extLst>
          </p:cNvPr>
          <p:cNvSpPr>
            <a:spLocks noGrp="1"/>
          </p:cNvSpPr>
          <p:nvPr>
            <p:ph type="body" sz="quarter" idx="38" hasCustomPrompt="1"/>
          </p:nvPr>
        </p:nvSpPr>
        <p:spPr>
          <a:xfrm>
            <a:off x="10382851" y="9291600"/>
            <a:ext cx="1044000" cy="108285"/>
          </a:xfrm>
          <a:prstGeom prst="rect">
            <a:avLst/>
          </a:prstGeom>
          <a:solidFill>
            <a:schemeClr val="accent3"/>
          </a:solidFill>
        </p:spPr>
        <p:txBody>
          <a:bodyPr>
            <a:noAutofit/>
          </a:bodyPr>
          <a:lstStyle>
            <a:lvl1pPr>
              <a:lnSpc>
                <a:spcPct val="100000"/>
              </a:lnSpc>
              <a:defRPr sz="500"/>
            </a:lvl1pPr>
          </a:lstStyle>
          <a:p>
            <a:r>
              <a:rPr lang="de-DE" dirty="0"/>
              <a:t> </a:t>
            </a:r>
          </a:p>
        </p:txBody>
      </p:sp>
      <p:grpSp>
        <p:nvGrpSpPr>
          <p:cNvPr id="49" name="Gruppieren 48">
            <a:extLst>
              <a:ext uri="{FF2B5EF4-FFF2-40B4-BE49-F238E27FC236}">
                <a16:creationId xmlns:a16="http://schemas.microsoft.com/office/drawing/2014/main" id="{8BF64EFD-BD2E-4E47-91BE-AA9F56732C4E}"/>
              </a:ext>
            </a:extLst>
          </p:cNvPr>
          <p:cNvGrpSpPr/>
          <p:nvPr userDrawn="1"/>
        </p:nvGrpSpPr>
        <p:grpSpPr>
          <a:xfrm>
            <a:off x="1130300" y="10800000"/>
            <a:ext cx="17843333" cy="137335"/>
            <a:chOff x="1130300" y="10800000"/>
            <a:chExt cx="17843333" cy="137335"/>
          </a:xfrm>
        </p:grpSpPr>
        <p:cxnSp>
          <p:nvCxnSpPr>
            <p:cNvPr id="50" name="Gerade Verbindung 49">
              <a:extLst>
                <a:ext uri="{FF2B5EF4-FFF2-40B4-BE49-F238E27FC236}">
                  <a16:creationId xmlns:a16="http://schemas.microsoft.com/office/drawing/2014/main" id="{91DCCE68-9803-C549-94F1-A063733E778A}"/>
                </a:ext>
              </a:extLst>
            </p:cNvPr>
            <p:cNvCxnSpPr>
              <a:cxnSpLocks/>
            </p:cNvCxnSpPr>
            <p:nvPr userDrawn="1"/>
          </p:nvCxnSpPr>
          <p:spPr>
            <a:xfrm>
              <a:off x="1130300" y="10872000"/>
              <a:ext cx="14828838"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1" name="Grafik 50">
              <a:extLst>
                <a:ext uri="{FF2B5EF4-FFF2-40B4-BE49-F238E27FC236}">
                  <a16:creationId xmlns:a16="http://schemas.microsoft.com/office/drawing/2014/main" id="{E583FDDA-2C72-2F4D-8985-76A8A4AC6313}"/>
                </a:ext>
              </a:extLst>
            </p:cNvPr>
            <p:cNvPicPr>
              <a:picLocks noChangeAspect="1"/>
            </p:cNvPicPr>
            <p:nvPr userDrawn="1"/>
          </p:nvPicPr>
          <p:blipFill>
            <a:blip r:embed="rId2"/>
            <a:stretch>
              <a:fillRect/>
            </a:stretch>
          </p:blipFill>
          <p:spPr>
            <a:xfrm>
              <a:off x="17218800" y="10800000"/>
              <a:ext cx="1754833" cy="137335"/>
            </a:xfrm>
            <a:prstGeom prst="rect">
              <a:avLst/>
            </a:prstGeom>
          </p:spPr>
        </p:pic>
      </p:grpSp>
      <p:sp>
        <p:nvSpPr>
          <p:cNvPr id="52" name="Textplatzhalter 6">
            <a:extLst>
              <a:ext uri="{FF2B5EF4-FFF2-40B4-BE49-F238E27FC236}">
                <a16:creationId xmlns:a16="http://schemas.microsoft.com/office/drawing/2014/main" id="{958BA5C3-54D1-F44A-832D-D1BF14CB92D6}"/>
              </a:ext>
            </a:extLst>
          </p:cNvPr>
          <p:cNvSpPr>
            <a:spLocks noGrp="1"/>
          </p:cNvSpPr>
          <p:nvPr>
            <p:ph type="body" sz="quarter" idx="40" hasCustomPrompt="1"/>
          </p:nvPr>
        </p:nvSpPr>
        <p:spPr>
          <a:xfrm>
            <a:off x="-10856289" y="8751286"/>
            <a:ext cx="2843213" cy="388596"/>
          </a:xfrm>
          <a:prstGeom prst="rect">
            <a:avLst/>
          </a:prstGeom>
          <a:solidFill>
            <a:schemeClr val="bg1"/>
          </a:solidFill>
        </p:spPr>
        <p:txBody>
          <a:bodyPr wrap="square">
            <a:noAutofit/>
          </a:bodyPr>
          <a:lstStyle>
            <a:lvl1pPr>
              <a:lnSpc>
                <a:spcPct val="100000"/>
              </a:lnSpc>
              <a:defRPr sz="1600" b="1" i="0" cap="all" spc="300" baseline="0">
                <a:solidFill>
                  <a:schemeClr val="accent1"/>
                </a:solidFill>
                <a:latin typeface="Segoe Alt Semibold" panose="020B0502040204020203" pitchFamily="34" charset="0"/>
              </a:defRPr>
            </a:lvl1pPr>
          </a:lstStyle>
          <a:p>
            <a:r>
              <a:rPr lang="de-DE" dirty="0"/>
              <a:t>Bearbeiten</a:t>
            </a:r>
          </a:p>
        </p:txBody>
      </p:sp>
      <p:sp>
        <p:nvSpPr>
          <p:cNvPr id="53" name="Textplatzhalter 6">
            <a:extLst>
              <a:ext uri="{FF2B5EF4-FFF2-40B4-BE49-F238E27FC236}">
                <a16:creationId xmlns:a16="http://schemas.microsoft.com/office/drawing/2014/main" id="{85A99C4E-7411-7A48-85C8-89AAF3A254A7}"/>
              </a:ext>
            </a:extLst>
          </p:cNvPr>
          <p:cNvSpPr>
            <a:spLocks noGrp="1"/>
          </p:cNvSpPr>
          <p:nvPr>
            <p:ph type="body" sz="quarter" idx="41" hasCustomPrompt="1"/>
          </p:nvPr>
        </p:nvSpPr>
        <p:spPr>
          <a:xfrm>
            <a:off x="-6330641" y="8751286"/>
            <a:ext cx="5860071" cy="388596"/>
          </a:xfrm>
          <a:prstGeom prst="rect">
            <a:avLst/>
          </a:prstGeom>
          <a:solidFill>
            <a:schemeClr val="bg1"/>
          </a:solidFill>
        </p:spPr>
        <p:txBody>
          <a:bodyPr wrap="square">
            <a:noAutofit/>
          </a:bodyPr>
          <a:lstStyle>
            <a:lvl1pPr>
              <a:lnSpc>
                <a:spcPct val="100000"/>
              </a:lnSpc>
              <a:defRPr sz="1600" b="1" i="0" cap="all" spc="300" baseline="0">
                <a:solidFill>
                  <a:schemeClr val="accent1"/>
                </a:solidFill>
                <a:latin typeface="Segoe Alt Semibold" panose="020B0502040204020203" pitchFamily="34" charset="0"/>
              </a:defRPr>
            </a:lvl1pPr>
          </a:lstStyle>
          <a:p>
            <a:r>
              <a:rPr lang="de-DE" dirty="0"/>
              <a:t>Bearbeiteten Text auf Folie schieben</a:t>
            </a:r>
          </a:p>
        </p:txBody>
      </p:sp>
      <p:sp>
        <p:nvSpPr>
          <p:cNvPr id="54" name="Textplatzhalter 6">
            <a:extLst>
              <a:ext uri="{FF2B5EF4-FFF2-40B4-BE49-F238E27FC236}">
                <a16:creationId xmlns:a16="http://schemas.microsoft.com/office/drawing/2014/main" id="{49A8C249-CE7E-2947-A800-A33BBC771347}"/>
              </a:ext>
            </a:extLst>
          </p:cNvPr>
          <p:cNvSpPr>
            <a:spLocks noGrp="1"/>
          </p:cNvSpPr>
          <p:nvPr>
            <p:ph type="body" sz="quarter" idx="42" hasCustomPrompt="1"/>
          </p:nvPr>
        </p:nvSpPr>
        <p:spPr>
          <a:xfrm>
            <a:off x="20620997" y="8751286"/>
            <a:ext cx="5860071" cy="388596"/>
          </a:xfrm>
          <a:prstGeom prst="rect">
            <a:avLst/>
          </a:prstGeom>
          <a:solidFill>
            <a:schemeClr val="bg1"/>
          </a:solidFill>
        </p:spPr>
        <p:txBody>
          <a:bodyPr wrap="square">
            <a:noAutofit/>
          </a:bodyPr>
          <a:lstStyle>
            <a:lvl1pPr>
              <a:lnSpc>
                <a:spcPct val="100000"/>
              </a:lnSpc>
              <a:defRPr sz="1600" b="1" i="0" cap="all" spc="300" baseline="0">
                <a:solidFill>
                  <a:schemeClr val="accent1"/>
                </a:solidFill>
                <a:latin typeface="Segoe Alt Semibold" panose="020B0502040204020203" pitchFamily="34" charset="0"/>
              </a:defRPr>
            </a:lvl1pPr>
          </a:lstStyle>
          <a:p>
            <a:r>
              <a:rPr lang="de-DE" dirty="0"/>
              <a:t>Bearbeiteten Text auf Folie schieben</a:t>
            </a:r>
          </a:p>
        </p:txBody>
      </p:sp>
      <p:sp>
        <p:nvSpPr>
          <p:cNvPr id="55" name="Textplatzhalter 6">
            <a:extLst>
              <a:ext uri="{FF2B5EF4-FFF2-40B4-BE49-F238E27FC236}">
                <a16:creationId xmlns:a16="http://schemas.microsoft.com/office/drawing/2014/main" id="{372C317B-D5CF-8B41-A6CF-5A7DA0A35432}"/>
              </a:ext>
            </a:extLst>
          </p:cNvPr>
          <p:cNvSpPr>
            <a:spLocks noGrp="1"/>
          </p:cNvSpPr>
          <p:nvPr>
            <p:ph type="body" sz="quarter" idx="43" hasCustomPrompt="1"/>
          </p:nvPr>
        </p:nvSpPr>
        <p:spPr>
          <a:xfrm>
            <a:off x="20620997" y="2278597"/>
            <a:ext cx="5860071" cy="388596"/>
          </a:xfrm>
          <a:prstGeom prst="rect">
            <a:avLst/>
          </a:prstGeom>
          <a:solidFill>
            <a:schemeClr val="bg1"/>
          </a:solidFill>
        </p:spPr>
        <p:txBody>
          <a:bodyPr wrap="square">
            <a:noAutofit/>
          </a:bodyPr>
          <a:lstStyle>
            <a:lvl1pPr>
              <a:lnSpc>
                <a:spcPct val="100000"/>
              </a:lnSpc>
              <a:defRPr sz="1600" b="1" i="0" cap="all" spc="300" baseline="0">
                <a:solidFill>
                  <a:schemeClr val="accent1"/>
                </a:solidFill>
                <a:latin typeface="Segoe Alt Semibold" panose="020B0502040204020203" pitchFamily="34" charset="0"/>
              </a:defRPr>
            </a:lvl1pPr>
          </a:lstStyle>
          <a:p>
            <a:r>
              <a:rPr lang="de-DE" dirty="0"/>
              <a:t>Bearbeiteten Text auf Folie schieben</a:t>
            </a:r>
          </a:p>
        </p:txBody>
      </p:sp>
      <p:sp>
        <p:nvSpPr>
          <p:cNvPr id="56" name="Textplatzhalter 6">
            <a:extLst>
              <a:ext uri="{FF2B5EF4-FFF2-40B4-BE49-F238E27FC236}">
                <a16:creationId xmlns:a16="http://schemas.microsoft.com/office/drawing/2014/main" id="{336A3571-13F5-0F47-979A-C89FDAFF1C7E}"/>
              </a:ext>
            </a:extLst>
          </p:cNvPr>
          <p:cNvSpPr>
            <a:spLocks noGrp="1"/>
          </p:cNvSpPr>
          <p:nvPr>
            <p:ph type="body" sz="quarter" idx="44" hasCustomPrompt="1"/>
          </p:nvPr>
        </p:nvSpPr>
        <p:spPr>
          <a:xfrm>
            <a:off x="20620997" y="5391907"/>
            <a:ext cx="5860071" cy="388596"/>
          </a:xfrm>
          <a:prstGeom prst="rect">
            <a:avLst/>
          </a:prstGeom>
          <a:solidFill>
            <a:schemeClr val="bg1"/>
          </a:solidFill>
        </p:spPr>
        <p:txBody>
          <a:bodyPr wrap="square">
            <a:noAutofit/>
          </a:bodyPr>
          <a:lstStyle>
            <a:lvl1pPr>
              <a:lnSpc>
                <a:spcPct val="100000"/>
              </a:lnSpc>
              <a:defRPr sz="1600" b="1" i="0" cap="all" spc="300" baseline="0">
                <a:solidFill>
                  <a:schemeClr val="accent1"/>
                </a:solidFill>
                <a:latin typeface="Segoe Alt Semibold" panose="020B0502040204020203" pitchFamily="34" charset="0"/>
              </a:defRPr>
            </a:lvl1pPr>
          </a:lstStyle>
          <a:p>
            <a:r>
              <a:rPr lang="de-DE" dirty="0"/>
              <a:t>Bearbeiteten Text auf Folie schieben</a:t>
            </a:r>
          </a:p>
        </p:txBody>
      </p:sp>
      <p:sp>
        <p:nvSpPr>
          <p:cNvPr id="57" name="Textplatzhalter 6">
            <a:extLst>
              <a:ext uri="{FF2B5EF4-FFF2-40B4-BE49-F238E27FC236}">
                <a16:creationId xmlns:a16="http://schemas.microsoft.com/office/drawing/2014/main" id="{DB3F61EC-9A29-0744-98C4-1C5EBE951CFD}"/>
              </a:ext>
            </a:extLst>
          </p:cNvPr>
          <p:cNvSpPr>
            <a:spLocks noGrp="1"/>
          </p:cNvSpPr>
          <p:nvPr>
            <p:ph type="body" sz="quarter" idx="45" hasCustomPrompt="1"/>
          </p:nvPr>
        </p:nvSpPr>
        <p:spPr>
          <a:xfrm>
            <a:off x="-6346778" y="2278597"/>
            <a:ext cx="5860071" cy="388596"/>
          </a:xfrm>
          <a:prstGeom prst="rect">
            <a:avLst/>
          </a:prstGeom>
          <a:solidFill>
            <a:schemeClr val="bg1"/>
          </a:solidFill>
        </p:spPr>
        <p:txBody>
          <a:bodyPr wrap="square">
            <a:noAutofit/>
          </a:bodyPr>
          <a:lstStyle>
            <a:lvl1pPr>
              <a:lnSpc>
                <a:spcPct val="100000"/>
              </a:lnSpc>
              <a:defRPr sz="1600" b="1" i="0" cap="all" spc="300" baseline="0">
                <a:solidFill>
                  <a:schemeClr val="accent1"/>
                </a:solidFill>
                <a:latin typeface="Segoe Alt Semibold" panose="020B0502040204020203" pitchFamily="34" charset="0"/>
              </a:defRPr>
            </a:lvl1pPr>
          </a:lstStyle>
          <a:p>
            <a:r>
              <a:rPr lang="de-DE" dirty="0"/>
              <a:t>Bearbeiteten Text auf Folie schieben</a:t>
            </a:r>
          </a:p>
        </p:txBody>
      </p:sp>
      <p:sp>
        <p:nvSpPr>
          <p:cNvPr id="58" name="Textplatzhalter 6">
            <a:extLst>
              <a:ext uri="{FF2B5EF4-FFF2-40B4-BE49-F238E27FC236}">
                <a16:creationId xmlns:a16="http://schemas.microsoft.com/office/drawing/2014/main" id="{B14C721A-C30F-C745-A87B-76F360417FD5}"/>
              </a:ext>
            </a:extLst>
          </p:cNvPr>
          <p:cNvSpPr>
            <a:spLocks noGrp="1"/>
          </p:cNvSpPr>
          <p:nvPr>
            <p:ph type="body" sz="quarter" idx="46" hasCustomPrompt="1"/>
          </p:nvPr>
        </p:nvSpPr>
        <p:spPr>
          <a:xfrm>
            <a:off x="-10856289" y="3792728"/>
            <a:ext cx="2843213" cy="633005"/>
          </a:xfrm>
          <a:prstGeom prst="rect">
            <a:avLst/>
          </a:prstGeom>
          <a:solidFill>
            <a:schemeClr val="bg1"/>
          </a:solidFill>
        </p:spPr>
        <p:txBody>
          <a:bodyPr wrap="square">
            <a:noAutofit/>
          </a:bodyPr>
          <a:lstStyle>
            <a:lvl1pPr>
              <a:lnSpc>
                <a:spcPct val="100000"/>
              </a:lnSpc>
              <a:defRPr sz="1600" b="1" i="0" cap="all" spc="300" baseline="0">
                <a:solidFill>
                  <a:schemeClr val="accent1"/>
                </a:solidFill>
                <a:latin typeface="Segoe Alt Semibold" panose="020B0502040204020203" pitchFamily="34" charset="0"/>
              </a:defRPr>
            </a:lvl1pPr>
          </a:lstStyle>
          <a:p>
            <a:r>
              <a:rPr lang="de-DE" dirty="0"/>
              <a:t>Überschrift bearbeiten</a:t>
            </a:r>
          </a:p>
        </p:txBody>
      </p:sp>
    </p:spTree>
    <p:extLst>
      <p:ext uri="{BB962C8B-B14F-4D97-AF65-F5344CB8AC3E}">
        <p14:creationId xmlns:p14="http://schemas.microsoft.com/office/powerpoint/2010/main" val="37374293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mit Bild">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0B4DB3FB-052A-B94C-8A56-91DF8AE1FD25}"/>
              </a:ext>
            </a:extLst>
          </p:cNvPr>
          <p:cNvSpPr>
            <a:spLocks noGrp="1"/>
          </p:cNvSpPr>
          <p:nvPr>
            <p:ph type="pic" sz="quarter" idx="11" hasCustomPrompt="1"/>
          </p:nvPr>
        </p:nvSpPr>
        <p:spPr>
          <a:xfrm>
            <a:off x="11688895" y="542901"/>
            <a:ext cx="7278555" cy="9864744"/>
          </a:xfrm>
          <a:prstGeom prst="rect">
            <a:avLst/>
          </a:prstGeom>
        </p:spPr>
        <p:txBody>
          <a:bodyPr/>
          <a:lstStyle>
            <a:lvl1pPr marL="0" indent="0">
              <a:buNone/>
              <a:defRPr/>
            </a:lvl1pPr>
          </a:lstStyle>
          <a:p>
            <a:r>
              <a:rPr lang="de-DE" dirty="0"/>
              <a:t>Bild per Drag-</a:t>
            </a:r>
            <a:r>
              <a:rPr lang="de-DE" dirty="0" err="1"/>
              <a:t>and</a:t>
            </a:r>
            <a:r>
              <a:rPr lang="de-DE" dirty="0"/>
              <a:t>-Drop einfügen</a:t>
            </a:r>
          </a:p>
        </p:txBody>
      </p:sp>
      <p:sp>
        <p:nvSpPr>
          <p:cNvPr id="11" name="Titel 9">
            <a:extLst>
              <a:ext uri="{FF2B5EF4-FFF2-40B4-BE49-F238E27FC236}">
                <a16:creationId xmlns:a16="http://schemas.microsoft.com/office/drawing/2014/main" id="{8B10343E-2382-924E-8313-CD629DE6262F}"/>
              </a:ext>
            </a:extLst>
          </p:cNvPr>
          <p:cNvSpPr>
            <a:spLocks noGrp="1"/>
          </p:cNvSpPr>
          <p:nvPr>
            <p:ph type="title"/>
          </p:nvPr>
        </p:nvSpPr>
        <p:spPr>
          <a:xfrm>
            <a:off x="1053430" y="542901"/>
            <a:ext cx="10368633" cy="1296144"/>
          </a:xfrm>
        </p:spPr>
        <p:txBody>
          <a:bodyPr>
            <a:noAutofit/>
          </a:bodyPr>
          <a:lstStyle>
            <a:lvl1pPr>
              <a:defRPr sz="6000">
                <a:latin typeface="+mj-lt"/>
              </a:defRPr>
            </a:lvl1pPr>
          </a:lstStyle>
          <a:p>
            <a:r>
              <a:rPr lang="de-DE"/>
              <a:t>Mastertitelformat bearbeiten</a:t>
            </a:r>
            <a:endParaRPr lang="de-DE" dirty="0"/>
          </a:p>
        </p:txBody>
      </p:sp>
      <p:grpSp>
        <p:nvGrpSpPr>
          <p:cNvPr id="13" name="Gruppieren 12">
            <a:extLst>
              <a:ext uri="{FF2B5EF4-FFF2-40B4-BE49-F238E27FC236}">
                <a16:creationId xmlns:a16="http://schemas.microsoft.com/office/drawing/2014/main" id="{27BAD1A9-0042-0342-B821-0456C7FBFCA6}"/>
              </a:ext>
            </a:extLst>
          </p:cNvPr>
          <p:cNvGrpSpPr/>
          <p:nvPr userDrawn="1"/>
        </p:nvGrpSpPr>
        <p:grpSpPr>
          <a:xfrm>
            <a:off x="1130300" y="10800000"/>
            <a:ext cx="17843333" cy="137335"/>
            <a:chOff x="1130300" y="10800000"/>
            <a:chExt cx="17843333" cy="137335"/>
          </a:xfrm>
        </p:grpSpPr>
        <p:cxnSp>
          <p:nvCxnSpPr>
            <p:cNvPr id="15" name="Gerade Verbindung 14">
              <a:extLst>
                <a:ext uri="{FF2B5EF4-FFF2-40B4-BE49-F238E27FC236}">
                  <a16:creationId xmlns:a16="http://schemas.microsoft.com/office/drawing/2014/main" id="{3FDC453D-813D-9E49-9699-D4C3BBCB68EB}"/>
                </a:ext>
              </a:extLst>
            </p:cNvPr>
            <p:cNvCxnSpPr>
              <a:cxnSpLocks/>
            </p:cNvCxnSpPr>
            <p:nvPr userDrawn="1"/>
          </p:nvCxnSpPr>
          <p:spPr>
            <a:xfrm>
              <a:off x="1130300" y="10872000"/>
              <a:ext cx="14828838"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6" name="Grafik 15">
              <a:extLst>
                <a:ext uri="{FF2B5EF4-FFF2-40B4-BE49-F238E27FC236}">
                  <a16:creationId xmlns:a16="http://schemas.microsoft.com/office/drawing/2014/main" id="{76897838-2801-414C-935A-06A2D45848AB}"/>
                </a:ext>
              </a:extLst>
            </p:cNvPr>
            <p:cNvPicPr>
              <a:picLocks noChangeAspect="1"/>
            </p:cNvPicPr>
            <p:nvPr userDrawn="1"/>
          </p:nvPicPr>
          <p:blipFill>
            <a:blip r:embed="rId2"/>
            <a:stretch>
              <a:fillRect/>
            </a:stretch>
          </p:blipFill>
          <p:spPr>
            <a:xfrm>
              <a:off x="17218800" y="10800000"/>
              <a:ext cx="1754833" cy="137335"/>
            </a:xfrm>
            <a:prstGeom prst="rect">
              <a:avLst/>
            </a:prstGeom>
          </p:spPr>
        </p:pic>
      </p:grpSp>
      <p:sp>
        <p:nvSpPr>
          <p:cNvPr id="8" name="Textplatzhalter 17">
            <a:extLst>
              <a:ext uri="{FF2B5EF4-FFF2-40B4-BE49-F238E27FC236}">
                <a16:creationId xmlns:a16="http://schemas.microsoft.com/office/drawing/2014/main" id="{CD936BE7-0214-484B-B043-93A33C0C8BE2}"/>
              </a:ext>
            </a:extLst>
          </p:cNvPr>
          <p:cNvSpPr>
            <a:spLocks noGrp="1"/>
          </p:cNvSpPr>
          <p:nvPr>
            <p:ph idx="12"/>
          </p:nvPr>
        </p:nvSpPr>
        <p:spPr>
          <a:xfrm>
            <a:off x="1054799" y="2055813"/>
            <a:ext cx="10367263" cy="8351836"/>
          </a:xfrm>
          <a:prstGeom prst="rect">
            <a:avLst/>
          </a:prstGeom>
        </p:spPr>
        <p:txBody>
          <a:bodyPr vert="horz" lIns="91440" tIns="45720" rIns="91440" bIns="45720" rtlCol="0">
            <a:normAutofit/>
          </a:bodyPr>
          <a:lstStyle>
            <a:lvl1pPr marL="457200" indent="-457200">
              <a:lnSpc>
                <a:spcPct val="110000"/>
              </a:lnSpc>
              <a:spcAft>
                <a:spcPts val="2200"/>
              </a:spcAft>
              <a:buFont typeface="Wingdings" pitchFamily="2" charset="2"/>
              <a:buChar char="§"/>
              <a:defRPr/>
            </a:lvl1pPr>
            <a:lvl2pPr marL="864000" indent="-377059">
              <a:lnSpc>
                <a:spcPct val="110000"/>
              </a:lnSpc>
              <a:spcBef>
                <a:spcPts val="500"/>
              </a:spcBef>
              <a:spcAft>
                <a:spcPts val="1800"/>
              </a:spcAft>
              <a:buClr>
                <a:schemeClr val="accent1"/>
              </a:buClr>
              <a:buFont typeface="Wingdings" pitchFamily="2" charset="2"/>
              <a:buChar char="§"/>
              <a:defRPr sz="3200"/>
            </a:lvl2pPr>
            <a:lvl3pPr marL="1260000" indent="-377059">
              <a:lnSpc>
                <a:spcPct val="110000"/>
              </a:lnSpc>
              <a:spcBef>
                <a:spcPts val="500"/>
              </a:spcBef>
              <a:spcAft>
                <a:spcPts val="1500"/>
              </a:spcAft>
              <a:buClr>
                <a:schemeClr val="accent1"/>
              </a:buClr>
              <a:buFont typeface="Wingdings" pitchFamily="2" charset="2"/>
              <a:buChar char="§"/>
              <a:defRPr sz="2600"/>
            </a:lvl3pPr>
            <a:lvl4pPr marL="1620000" indent="-377059">
              <a:lnSpc>
                <a:spcPct val="110000"/>
              </a:lnSpc>
              <a:spcBef>
                <a:spcPts val="500"/>
              </a:spcBef>
              <a:spcAft>
                <a:spcPts val="1400"/>
              </a:spcAft>
              <a:buClr>
                <a:schemeClr val="accent1"/>
              </a:buClr>
              <a:buFont typeface="Wingdings" pitchFamily="2" charset="2"/>
              <a:buChar char="§"/>
              <a:defRPr sz="2000"/>
            </a:lvl4pPr>
            <a:lvl5pPr marL="1980000" indent="-377059">
              <a:lnSpc>
                <a:spcPct val="110000"/>
              </a:lnSpc>
              <a:spcBef>
                <a:spcPts val="500"/>
              </a:spcBef>
              <a:spcAft>
                <a:spcPts val="1400"/>
              </a:spcAft>
              <a:buClr>
                <a:schemeClr val="accent1"/>
              </a:buClr>
              <a:buFont typeface="Wingdings" pitchFamily="2" charset="2"/>
              <a:buChar char="§"/>
              <a:defRPr sz="2000"/>
            </a:lvl5pPr>
            <a:lvl6pPr marL="2340000" indent="-377059">
              <a:lnSpc>
                <a:spcPct val="110000"/>
              </a:lnSpc>
              <a:spcBef>
                <a:spcPts val="500"/>
              </a:spcBef>
              <a:spcAft>
                <a:spcPts val="1400"/>
              </a:spcAft>
              <a:buClr>
                <a:schemeClr val="accent1"/>
              </a:buClr>
              <a:buFont typeface="Wingdings" pitchFamily="2" charset="2"/>
              <a:buChar char="§"/>
              <a:defRPr sz="2000"/>
            </a:lvl6pPr>
            <a:lvl7pPr marL="2736000" indent="-377059">
              <a:lnSpc>
                <a:spcPct val="110000"/>
              </a:lnSpc>
              <a:spcBef>
                <a:spcPts val="500"/>
              </a:spcBef>
              <a:spcAft>
                <a:spcPts val="1400"/>
              </a:spcAft>
              <a:buClr>
                <a:schemeClr val="accent1"/>
              </a:buClr>
              <a:buFont typeface="Wingdings" pitchFamily="2" charset="2"/>
              <a:buChar char="§"/>
              <a:defRPr sz="2000"/>
            </a:lvl7pPr>
            <a:lvl8pPr marL="5278836" indent="0">
              <a:buNone/>
              <a:defRPr/>
            </a:lvl8pPr>
            <a:lvl9pPr>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4806382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mit Grafik">
    <p:spTree>
      <p:nvGrpSpPr>
        <p:cNvPr id="1" name=""/>
        <p:cNvGrpSpPr/>
        <p:nvPr/>
      </p:nvGrpSpPr>
      <p:grpSpPr>
        <a:xfrm>
          <a:off x="0" y="0"/>
          <a:ext cx="0" cy="0"/>
          <a:chOff x="0" y="0"/>
          <a:chExt cx="0" cy="0"/>
        </a:xfrm>
      </p:grpSpPr>
      <p:grpSp>
        <p:nvGrpSpPr>
          <p:cNvPr id="13" name="Gruppieren 12">
            <a:extLst>
              <a:ext uri="{FF2B5EF4-FFF2-40B4-BE49-F238E27FC236}">
                <a16:creationId xmlns:a16="http://schemas.microsoft.com/office/drawing/2014/main" id="{E3781AB1-0FB1-484E-AE99-8F7361DA5DA4}"/>
              </a:ext>
            </a:extLst>
          </p:cNvPr>
          <p:cNvGrpSpPr/>
          <p:nvPr userDrawn="1"/>
        </p:nvGrpSpPr>
        <p:grpSpPr>
          <a:xfrm>
            <a:off x="1130300" y="10800000"/>
            <a:ext cx="17843333" cy="137335"/>
            <a:chOff x="1130300" y="10800000"/>
            <a:chExt cx="17843333" cy="137335"/>
          </a:xfrm>
        </p:grpSpPr>
        <p:cxnSp>
          <p:nvCxnSpPr>
            <p:cNvPr id="15" name="Gerade Verbindung 14">
              <a:extLst>
                <a:ext uri="{FF2B5EF4-FFF2-40B4-BE49-F238E27FC236}">
                  <a16:creationId xmlns:a16="http://schemas.microsoft.com/office/drawing/2014/main" id="{12B4A546-B234-C048-AB8B-9156345E284B}"/>
                </a:ext>
              </a:extLst>
            </p:cNvPr>
            <p:cNvCxnSpPr>
              <a:cxnSpLocks/>
            </p:cNvCxnSpPr>
            <p:nvPr userDrawn="1"/>
          </p:nvCxnSpPr>
          <p:spPr>
            <a:xfrm>
              <a:off x="1130300" y="10872000"/>
              <a:ext cx="14828838"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6" name="Grafik 15">
              <a:extLst>
                <a:ext uri="{FF2B5EF4-FFF2-40B4-BE49-F238E27FC236}">
                  <a16:creationId xmlns:a16="http://schemas.microsoft.com/office/drawing/2014/main" id="{13825F90-E01F-3543-98DB-B73C81128836}"/>
                </a:ext>
              </a:extLst>
            </p:cNvPr>
            <p:cNvPicPr>
              <a:picLocks noChangeAspect="1"/>
            </p:cNvPicPr>
            <p:nvPr userDrawn="1"/>
          </p:nvPicPr>
          <p:blipFill>
            <a:blip r:embed="rId2"/>
            <a:stretch>
              <a:fillRect/>
            </a:stretch>
          </p:blipFill>
          <p:spPr>
            <a:xfrm>
              <a:off x="17218800" y="10800000"/>
              <a:ext cx="1754833" cy="137335"/>
            </a:xfrm>
            <a:prstGeom prst="rect">
              <a:avLst/>
            </a:prstGeom>
          </p:spPr>
        </p:pic>
      </p:grpSp>
      <p:sp>
        <p:nvSpPr>
          <p:cNvPr id="3" name="Textplatzhalter 2">
            <a:extLst>
              <a:ext uri="{FF2B5EF4-FFF2-40B4-BE49-F238E27FC236}">
                <a16:creationId xmlns:a16="http://schemas.microsoft.com/office/drawing/2014/main" id="{8051AB06-6499-AB4E-A66B-C0FFC5731E81}"/>
              </a:ext>
            </a:extLst>
          </p:cNvPr>
          <p:cNvSpPr>
            <a:spLocks noGrp="1"/>
          </p:cNvSpPr>
          <p:nvPr>
            <p:ph type="body" sz="quarter" idx="12" hasCustomPrompt="1"/>
          </p:nvPr>
        </p:nvSpPr>
        <p:spPr>
          <a:xfrm>
            <a:off x="11674475" y="542900"/>
            <a:ext cx="7308850" cy="9864715"/>
          </a:xfrm>
          <a:prstGeom prst="rect">
            <a:avLst/>
          </a:prstGeom>
          <a:solidFill>
            <a:schemeClr val="bg1"/>
          </a:solidFill>
          <a:effectLst>
            <a:outerShdw blurRad="635000" dist="38100" sx="102000" sy="102000" algn="t" rotWithShape="0">
              <a:prstClr val="black">
                <a:alpha val="15000"/>
              </a:prstClr>
            </a:outerShdw>
          </a:effectLst>
        </p:spPr>
        <p:txBody>
          <a:bodyPr/>
          <a:lstStyle/>
          <a:p>
            <a:r>
              <a:rPr lang="de-DE" dirty="0"/>
              <a:t> </a:t>
            </a:r>
          </a:p>
        </p:txBody>
      </p:sp>
      <p:sp>
        <p:nvSpPr>
          <p:cNvPr id="10" name="Bildplatzhalter 13">
            <a:extLst>
              <a:ext uri="{FF2B5EF4-FFF2-40B4-BE49-F238E27FC236}">
                <a16:creationId xmlns:a16="http://schemas.microsoft.com/office/drawing/2014/main" id="{9704E79D-6E53-B141-9098-CB74D68BBAAB}"/>
              </a:ext>
            </a:extLst>
          </p:cNvPr>
          <p:cNvSpPr>
            <a:spLocks noGrp="1"/>
          </p:cNvSpPr>
          <p:nvPr>
            <p:ph type="pic" sz="quarter" idx="11" hasCustomPrompt="1"/>
          </p:nvPr>
        </p:nvSpPr>
        <p:spPr>
          <a:xfrm>
            <a:off x="11688895" y="542901"/>
            <a:ext cx="7278555" cy="9864744"/>
          </a:xfrm>
          <a:prstGeom prst="rect">
            <a:avLst/>
          </a:prstGeom>
          <a:noFill/>
          <a:effectLst/>
        </p:spPr>
        <p:txBody>
          <a:bodyPr/>
          <a:lstStyle>
            <a:lvl1pPr marL="0" indent="0">
              <a:buNone/>
              <a:defRPr/>
            </a:lvl1pPr>
          </a:lstStyle>
          <a:p>
            <a:r>
              <a:rPr lang="de-DE" dirty="0"/>
              <a:t>Grafik per Drag-</a:t>
            </a:r>
            <a:r>
              <a:rPr lang="de-DE" dirty="0" err="1"/>
              <a:t>and</a:t>
            </a:r>
            <a:r>
              <a:rPr lang="de-DE" dirty="0"/>
              <a:t>-Drop einfügen</a:t>
            </a:r>
          </a:p>
        </p:txBody>
      </p:sp>
      <p:sp>
        <p:nvSpPr>
          <p:cNvPr id="14" name="Titel 9">
            <a:extLst>
              <a:ext uri="{FF2B5EF4-FFF2-40B4-BE49-F238E27FC236}">
                <a16:creationId xmlns:a16="http://schemas.microsoft.com/office/drawing/2014/main" id="{F4F555E4-8113-5B42-A843-6EB2197714FB}"/>
              </a:ext>
            </a:extLst>
          </p:cNvPr>
          <p:cNvSpPr>
            <a:spLocks noGrp="1"/>
          </p:cNvSpPr>
          <p:nvPr>
            <p:ph type="title"/>
          </p:nvPr>
        </p:nvSpPr>
        <p:spPr>
          <a:xfrm>
            <a:off x="1053430" y="542901"/>
            <a:ext cx="10368633" cy="1296144"/>
          </a:xfrm>
        </p:spPr>
        <p:txBody>
          <a:bodyPr>
            <a:noAutofit/>
          </a:bodyPr>
          <a:lstStyle>
            <a:lvl1pPr>
              <a:defRPr sz="6000" b="0">
                <a:latin typeface="+mj-lt"/>
              </a:defRPr>
            </a:lvl1pPr>
          </a:lstStyle>
          <a:p>
            <a:r>
              <a:rPr lang="de-DE"/>
              <a:t>Mastertitelformat bearbeiten</a:t>
            </a:r>
            <a:endParaRPr lang="de-DE" dirty="0"/>
          </a:p>
        </p:txBody>
      </p:sp>
      <p:sp>
        <p:nvSpPr>
          <p:cNvPr id="11" name="Textplatzhalter 17">
            <a:extLst>
              <a:ext uri="{FF2B5EF4-FFF2-40B4-BE49-F238E27FC236}">
                <a16:creationId xmlns:a16="http://schemas.microsoft.com/office/drawing/2014/main" id="{571B0F8D-46A6-6044-949F-E64F7D25A050}"/>
              </a:ext>
            </a:extLst>
          </p:cNvPr>
          <p:cNvSpPr>
            <a:spLocks noGrp="1"/>
          </p:cNvSpPr>
          <p:nvPr>
            <p:ph idx="13"/>
          </p:nvPr>
        </p:nvSpPr>
        <p:spPr>
          <a:xfrm>
            <a:off x="1054799" y="2055813"/>
            <a:ext cx="10367263" cy="8351836"/>
          </a:xfrm>
          <a:prstGeom prst="rect">
            <a:avLst/>
          </a:prstGeom>
        </p:spPr>
        <p:txBody>
          <a:bodyPr vert="horz" lIns="91440" tIns="45720" rIns="91440" bIns="45720" rtlCol="0">
            <a:normAutofit/>
          </a:bodyPr>
          <a:lstStyle>
            <a:lvl1pPr marL="457200" indent="-457200">
              <a:lnSpc>
                <a:spcPct val="110000"/>
              </a:lnSpc>
              <a:spcAft>
                <a:spcPts val="2200"/>
              </a:spcAft>
              <a:buFont typeface="Wingdings" pitchFamily="2" charset="2"/>
              <a:buChar char="§"/>
              <a:defRPr/>
            </a:lvl1pPr>
            <a:lvl2pPr marL="864000" indent="-377059">
              <a:lnSpc>
                <a:spcPct val="110000"/>
              </a:lnSpc>
              <a:spcBef>
                <a:spcPts val="500"/>
              </a:spcBef>
              <a:spcAft>
                <a:spcPts val="1800"/>
              </a:spcAft>
              <a:buClr>
                <a:schemeClr val="accent1"/>
              </a:buClr>
              <a:buFont typeface="Wingdings" pitchFamily="2" charset="2"/>
              <a:buChar char="§"/>
              <a:defRPr sz="3200"/>
            </a:lvl2pPr>
            <a:lvl3pPr marL="1260000" indent="-377059">
              <a:lnSpc>
                <a:spcPct val="110000"/>
              </a:lnSpc>
              <a:spcBef>
                <a:spcPts val="500"/>
              </a:spcBef>
              <a:spcAft>
                <a:spcPts val="1500"/>
              </a:spcAft>
              <a:buClr>
                <a:schemeClr val="accent1"/>
              </a:buClr>
              <a:buFont typeface="Wingdings" pitchFamily="2" charset="2"/>
              <a:buChar char="§"/>
              <a:defRPr sz="2600"/>
            </a:lvl3pPr>
            <a:lvl4pPr marL="1620000" indent="-377059">
              <a:lnSpc>
                <a:spcPct val="110000"/>
              </a:lnSpc>
              <a:spcBef>
                <a:spcPts val="500"/>
              </a:spcBef>
              <a:spcAft>
                <a:spcPts val="1400"/>
              </a:spcAft>
              <a:buClr>
                <a:schemeClr val="accent1"/>
              </a:buClr>
              <a:buFont typeface="Wingdings" pitchFamily="2" charset="2"/>
              <a:buChar char="§"/>
              <a:defRPr sz="2000"/>
            </a:lvl4pPr>
            <a:lvl5pPr marL="1980000" indent="-377059">
              <a:lnSpc>
                <a:spcPct val="110000"/>
              </a:lnSpc>
              <a:spcBef>
                <a:spcPts val="500"/>
              </a:spcBef>
              <a:spcAft>
                <a:spcPts val="1400"/>
              </a:spcAft>
              <a:buClr>
                <a:schemeClr val="accent1"/>
              </a:buClr>
              <a:buFont typeface="Wingdings" pitchFamily="2" charset="2"/>
              <a:buChar char="§"/>
              <a:defRPr sz="2000"/>
            </a:lvl5pPr>
            <a:lvl6pPr marL="2340000" indent="-377059">
              <a:lnSpc>
                <a:spcPct val="110000"/>
              </a:lnSpc>
              <a:spcBef>
                <a:spcPts val="500"/>
              </a:spcBef>
              <a:spcAft>
                <a:spcPts val="1400"/>
              </a:spcAft>
              <a:buClr>
                <a:schemeClr val="accent1"/>
              </a:buClr>
              <a:buFont typeface="Wingdings" pitchFamily="2" charset="2"/>
              <a:buChar char="§"/>
              <a:defRPr sz="2000"/>
            </a:lvl6pPr>
            <a:lvl7pPr marL="2736000" indent="-377059">
              <a:lnSpc>
                <a:spcPct val="110000"/>
              </a:lnSpc>
              <a:spcBef>
                <a:spcPts val="500"/>
              </a:spcBef>
              <a:spcAft>
                <a:spcPts val="1400"/>
              </a:spcAft>
              <a:buClr>
                <a:schemeClr val="accent1"/>
              </a:buClr>
              <a:buFont typeface="Wingdings" pitchFamily="2" charset="2"/>
              <a:buChar char="§"/>
              <a:defRPr sz="2000"/>
            </a:lvl7pPr>
            <a:lvl8pPr marL="5278836" indent="0">
              <a:buNone/>
              <a:defRPr/>
            </a:lvl8pPr>
            <a:lvl9pPr>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353508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er Bildraster mit Headlin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5E786C-8AB7-DF4D-A907-9052DBA97A2C}"/>
              </a:ext>
            </a:extLst>
          </p:cNvPr>
          <p:cNvSpPr>
            <a:spLocks noGrp="1"/>
          </p:cNvSpPr>
          <p:nvPr>
            <p:ph type="title"/>
          </p:nvPr>
        </p:nvSpPr>
        <p:spPr/>
        <p:txBody>
          <a:bodyPr>
            <a:normAutofit/>
          </a:bodyPr>
          <a:lstStyle>
            <a:lvl1pPr>
              <a:defRPr sz="6000" b="0">
                <a:latin typeface="+mj-lt"/>
              </a:defRPr>
            </a:lvl1pPr>
          </a:lstStyle>
          <a:p>
            <a:r>
              <a:rPr lang="de-DE"/>
              <a:t>Mastertitelformat bearbeiten</a:t>
            </a:r>
            <a:endParaRPr lang="de-DE" dirty="0"/>
          </a:p>
        </p:txBody>
      </p:sp>
      <p:grpSp>
        <p:nvGrpSpPr>
          <p:cNvPr id="5" name="Gruppieren 4">
            <a:extLst>
              <a:ext uri="{FF2B5EF4-FFF2-40B4-BE49-F238E27FC236}">
                <a16:creationId xmlns:a16="http://schemas.microsoft.com/office/drawing/2014/main" id="{B0BD4441-F8DE-A54B-967C-2D34E5D61C35}"/>
              </a:ext>
            </a:extLst>
          </p:cNvPr>
          <p:cNvGrpSpPr/>
          <p:nvPr userDrawn="1"/>
        </p:nvGrpSpPr>
        <p:grpSpPr>
          <a:xfrm>
            <a:off x="1130300" y="10800000"/>
            <a:ext cx="17843333" cy="137335"/>
            <a:chOff x="1130300" y="10800000"/>
            <a:chExt cx="17843333" cy="137335"/>
          </a:xfrm>
        </p:grpSpPr>
        <p:cxnSp>
          <p:nvCxnSpPr>
            <p:cNvPr id="6" name="Gerade Verbindung 5">
              <a:extLst>
                <a:ext uri="{FF2B5EF4-FFF2-40B4-BE49-F238E27FC236}">
                  <a16:creationId xmlns:a16="http://schemas.microsoft.com/office/drawing/2014/main" id="{FB6C9B04-4C21-1248-AD13-544309860EC2}"/>
                </a:ext>
              </a:extLst>
            </p:cNvPr>
            <p:cNvCxnSpPr>
              <a:cxnSpLocks/>
            </p:cNvCxnSpPr>
            <p:nvPr userDrawn="1"/>
          </p:nvCxnSpPr>
          <p:spPr>
            <a:xfrm>
              <a:off x="1130300" y="10872000"/>
              <a:ext cx="14828838"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Grafik 6">
              <a:extLst>
                <a:ext uri="{FF2B5EF4-FFF2-40B4-BE49-F238E27FC236}">
                  <a16:creationId xmlns:a16="http://schemas.microsoft.com/office/drawing/2014/main" id="{17F47679-26BE-C047-AFD7-F5D2C8CDB504}"/>
                </a:ext>
              </a:extLst>
            </p:cNvPr>
            <p:cNvPicPr>
              <a:picLocks noChangeAspect="1"/>
            </p:cNvPicPr>
            <p:nvPr userDrawn="1"/>
          </p:nvPicPr>
          <p:blipFill>
            <a:blip r:embed="rId2"/>
            <a:stretch>
              <a:fillRect/>
            </a:stretch>
          </p:blipFill>
          <p:spPr>
            <a:xfrm>
              <a:off x="17218800" y="10800000"/>
              <a:ext cx="1754833" cy="137335"/>
            </a:xfrm>
            <a:prstGeom prst="rect">
              <a:avLst/>
            </a:prstGeom>
          </p:spPr>
        </p:pic>
      </p:grpSp>
      <p:sp>
        <p:nvSpPr>
          <p:cNvPr id="9" name="Bildplatzhalter 8">
            <a:extLst>
              <a:ext uri="{FF2B5EF4-FFF2-40B4-BE49-F238E27FC236}">
                <a16:creationId xmlns:a16="http://schemas.microsoft.com/office/drawing/2014/main" id="{607A05D9-A0FE-C74C-99DC-512801A2AD00}"/>
              </a:ext>
            </a:extLst>
          </p:cNvPr>
          <p:cNvSpPr>
            <a:spLocks noGrp="1"/>
          </p:cNvSpPr>
          <p:nvPr>
            <p:ph type="pic" sz="quarter" idx="10" hasCustomPrompt="1"/>
          </p:nvPr>
        </p:nvSpPr>
        <p:spPr>
          <a:xfrm>
            <a:off x="1130300" y="2649650"/>
            <a:ext cx="8815389" cy="7758000"/>
          </a:xfrm>
          <a:prstGeom prst="rect">
            <a:avLst/>
          </a:prstGeom>
        </p:spPr>
        <p:txBody>
          <a:bodyPr/>
          <a:lstStyle>
            <a:lvl1pPr>
              <a:defRPr/>
            </a:lvl1pPr>
          </a:lstStyle>
          <a:p>
            <a:r>
              <a:rPr lang="de-DE" dirty="0"/>
              <a:t>Bild per Drag-</a:t>
            </a:r>
            <a:r>
              <a:rPr lang="de-DE" dirty="0" err="1"/>
              <a:t>and</a:t>
            </a:r>
            <a:r>
              <a:rPr lang="de-DE" dirty="0"/>
              <a:t>-Drop einfügen / Bild #1</a:t>
            </a:r>
          </a:p>
        </p:txBody>
      </p:sp>
      <p:sp>
        <p:nvSpPr>
          <p:cNvPr id="11" name="Textplatzhalter 10">
            <a:extLst>
              <a:ext uri="{FF2B5EF4-FFF2-40B4-BE49-F238E27FC236}">
                <a16:creationId xmlns:a16="http://schemas.microsoft.com/office/drawing/2014/main" id="{1F7940E6-DD62-A845-92C9-F8FACBD9CBBB}"/>
              </a:ext>
            </a:extLst>
          </p:cNvPr>
          <p:cNvSpPr>
            <a:spLocks noGrp="1"/>
          </p:cNvSpPr>
          <p:nvPr>
            <p:ph type="body" sz="quarter" idx="11" hasCustomPrompt="1"/>
          </p:nvPr>
        </p:nvSpPr>
        <p:spPr>
          <a:xfrm>
            <a:off x="1130400" y="2106000"/>
            <a:ext cx="8815388" cy="360040"/>
          </a:xfrm>
          <a:prstGeom prst="rect">
            <a:avLst/>
          </a:prstGeom>
        </p:spPr>
        <p:txBody>
          <a:bodyPr>
            <a:noAutofit/>
          </a:bodyPr>
          <a:lstStyle>
            <a:lvl1pPr algn="ctr">
              <a:lnSpc>
                <a:spcPct val="100000"/>
              </a:lnSpc>
              <a:defRPr sz="2000" b="0" i="0" cap="all" spc="300" baseline="0">
                <a:latin typeface="Segoe Alt Semibold" panose="020B0502040204020203" pitchFamily="34" charset="0"/>
              </a:defRPr>
            </a:lvl1pPr>
          </a:lstStyle>
          <a:p>
            <a:r>
              <a:rPr lang="de-DE" dirty="0"/>
              <a:t>Headline</a:t>
            </a:r>
          </a:p>
        </p:txBody>
      </p:sp>
      <p:sp>
        <p:nvSpPr>
          <p:cNvPr id="12" name="Bildplatzhalter 8">
            <a:extLst>
              <a:ext uri="{FF2B5EF4-FFF2-40B4-BE49-F238E27FC236}">
                <a16:creationId xmlns:a16="http://schemas.microsoft.com/office/drawing/2014/main" id="{D7C2FCD8-D976-E744-9348-10D5540E7B36}"/>
              </a:ext>
            </a:extLst>
          </p:cNvPr>
          <p:cNvSpPr>
            <a:spLocks noGrp="1"/>
          </p:cNvSpPr>
          <p:nvPr>
            <p:ph type="pic" sz="quarter" idx="12" hasCustomPrompt="1"/>
          </p:nvPr>
        </p:nvSpPr>
        <p:spPr>
          <a:xfrm>
            <a:off x="10162788" y="2649650"/>
            <a:ext cx="8815389" cy="7758000"/>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Bild per Drag-</a:t>
            </a:r>
            <a:r>
              <a:rPr lang="de-DE" dirty="0" err="1"/>
              <a:t>and</a:t>
            </a:r>
            <a:r>
              <a:rPr lang="de-DE" dirty="0"/>
              <a:t>-Drop einfügen / Bild #2</a:t>
            </a:r>
          </a:p>
        </p:txBody>
      </p:sp>
      <p:sp>
        <p:nvSpPr>
          <p:cNvPr id="13" name="Textplatzhalter 10">
            <a:extLst>
              <a:ext uri="{FF2B5EF4-FFF2-40B4-BE49-F238E27FC236}">
                <a16:creationId xmlns:a16="http://schemas.microsoft.com/office/drawing/2014/main" id="{41C6E792-4EB9-F449-9B9F-E4904D13E741}"/>
              </a:ext>
            </a:extLst>
          </p:cNvPr>
          <p:cNvSpPr>
            <a:spLocks noGrp="1"/>
          </p:cNvSpPr>
          <p:nvPr>
            <p:ph type="body" sz="quarter" idx="13" hasCustomPrompt="1"/>
          </p:nvPr>
        </p:nvSpPr>
        <p:spPr>
          <a:xfrm>
            <a:off x="10162888" y="2106000"/>
            <a:ext cx="8815388" cy="360040"/>
          </a:xfrm>
          <a:prstGeom prst="rect">
            <a:avLst/>
          </a:prstGeom>
        </p:spPr>
        <p:txBody>
          <a:bodyPr>
            <a:noAutofit/>
          </a:bodyPr>
          <a:lstStyle>
            <a:lvl1pPr algn="ctr">
              <a:lnSpc>
                <a:spcPct val="100000"/>
              </a:lnSpc>
              <a:defRPr sz="2000" b="0" i="0" cap="all" spc="300" baseline="0">
                <a:latin typeface="Segoe Alt Semibold" panose="020B0502040204020203" pitchFamily="34" charset="0"/>
              </a:defRPr>
            </a:lvl1pPr>
          </a:lstStyle>
          <a:p>
            <a:r>
              <a:rPr lang="de-DE" dirty="0"/>
              <a:t>Headline</a:t>
            </a:r>
          </a:p>
        </p:txBody>
      </p:sp>
    </p:spTree>
    <p:extLst>
      <p:ext uri="{BB962C8B-B14F-4D97-AF65-F5344CB8AC3E}">
        <p14:creationId xmlns:p14="http://schemas.microsoft.com/office/powerpoint/2010/main" val="21082147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er Bildraster mit Headlin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5E786C-8AB7-DF4D-A907-9052DBA97A2C}"/>
              </a:ext>
            </a:extLst>
          </p:cNvPr>
          <p:cNvSpPr>
            <a:spLocks noGrp="1"/>
          </p:cNvSpPr>
          <p:nvPr>
            <p:ph type="title"/>
          </p:nvPr>
        </p:nvSpPr>
        <p:spPr/>
        <p:txBody>
          <a:bodyPr>
            <a:normAutofit/>
          </a:bodyPr>
          <a:lstStyle>
            <a:lvl1pPr>
              <a:defRPr sz="6000" b="0">
                <a:latin typeface="+mj-lt"/>
              </a:defRPr>
            </a:lvl1pPr>
          </a:lstStyle>
          <a:p>
            <a:r>
              <a:rPr lang="de-DE"/>
              <a:t>Mastertitelformat bearbeiten</a:t>
            </a:r>
            <a:endParaRPr lang="de-DE" dirty="0"/>
          </a:p>
        </p:txBody>
      </p:sp>
      <p:grpSp>
        <p:nvGrpSpPr>
          <p:cNvPr id="5" name="Gruppieren 4">
            <a:extLst>
              <a:ext uri="{FF2B5EF4-FFF2-40B4-BE49-F238E27FC236}">
                <a16:creationId xmlns:a16="http://schemas.microsoft.com/office/drawing/2014/main" id="{B0BD4441-F8DE-A54B-967C-2D34E5D61C35}"/>
              </a:ext>
            </a:extLst>
          </p:cNvPr>
          <p:cNvGrpSpPr/>
          <p:nvPr userDrawn="1"/>
        </p:nvGrpSpPr>
        <p:grpSpPr>
          <a:xfrm>
            <a:off x="1130300" y="10800000"/>
            <a:ext cx="17843333" cy="137335"/>
            <a:chOff x="1130300" y="10800000"/>
            <a:chExt cx="17843333" cy="137335"/>
          </a:xfrm>
        </p:grpSpPr>
        <p:cxnSp>
          <p:nvCxnSpPr>
            <p:cNvPr id="6" name="Gerade Verbindung 5">
              <a:extLst>
                <a:ext uri="{FF2B5EF4-FFF2-40B4-BE49-F238E27FC236}">
                  <a16:creationId xmlns:a16="http://schemas.microsoft.com/office/drawing/2014/main" id="{FB6C9B04-4C21-1248-AD13-544309860EC2}"/>
                </a:ext>
              </a:extLst>
            </p:cNvPr>
            <p:cNvCxnSpPr>
              <a:cxnSpLocks/>
            </p:cNvCxnSpPr>
            <p:nvPr userDrawn="1"/>
          </p:nvCxnSpPr>
          <p:spPr>
            <a:xfrm>
              <a:off x="1130300" y="10872000"/>
              <a:ext cx="14828838"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Grafik 6">
              <a:extLst>
                <a:ext uri="{FF2B5EF4-FFF2-40B4-BE49-F238E27FC236}">
                  <a16:creationId xmlns:a16="http://schemas.microsoft.com/office/drawing/2014/main" id="{17F47679-26BE-C047-AFD7-F5D2C8CDB504}"/>
                </a:ext>
              </a:extLst>
            </p:cNvPr>
            <p:cNvPicPr>
              <a:picLocks noChangeAspect="1"/>
            </p:cNvPicPr>
            <p:nvPr userDrawn="1"/>
          </p:nvPicPr>
          <p:blipFill>
            <a:blip r:embed="rId2"/>
            <a:stretch>
              <a:fillRect/>
            </a:stretch>
          </p:blipFill>
          <p:spPr>
            <a:xfrm>
              <a:off x="17218800" y="10800000"/>
              <a:ext cx="1754833" cy="137335"/>
            </a:xfrm>
            <a:prstGeom prst="rect">
              <a:avLst/>
            </a:prstGeom>
          </p:spPr>
        </p:pic>
      </p:grpSp>
      <p:sp>
        <p:nvSpPr>
          <p:cNvPr id="9" name="Bildplatzhalter 8">
            <a:extLst>
              <a:ext uri="{FF2B5EF4-FFF2-40B4-BE49-F238E27FC236}">
                <a16:creationId xmlns:a16="http://schemas.microsoft.com/office/drawing/2014/main" id="{607A05D9-A0FE-C74C-99DC-512801A2AD00}"/>
              </a:ext>
            </a:extLst>
          </p:cNvPr>
          <p:cNvSpPr>
            <a:spLocks noGrp="1"/>
          </p:cNvSpPr>
          <p:nvPr>
            <p:ph type="pic" sz="quarter" idx="10" hasCustomPrompt="1"/>
          </p:nvPr>
        </p:nvSpPr>
        <p:spPr>
          <a:xfrm>
            <a:off x="1130301" y="2649650"/>
            <a:ext cx="5791200" cy="7758000"/>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Bild per Drag-</a:t>
            </a:r>
            <a:r>
              <a:rPr lang="de-DE" dirty="0" err="1"/>
              <a:t>and</a:t>
            </a:r>
            <a:r>
              <a:rPr lang="de-DE" dirty="0"/>
              <a:t>-Drop einfügen / Bild #1</a:t>
            </a:r>
          </a:p>
        </p:txBody>
      </p:sp>
      <p:sp>
        <p:nvSpPr>
          <p:cNvPr id="11" name="Textplatzhalter 10">
            <a:extLst>
              <a:ext uri="{FF2B5EF4-FFF2-40B4-BE49-F238E27FC236}">
                <a16:creationId xmlns:a16="http://schemas.microsoft.com/office/drawing/2014/main" id="{1F7940E6-DD62-A845-92C9-F8FACBD9CBBB}"/>
              </a:ext>
            </a:extLst>
          </p:cNvPr>
          <p:cNvSpPr>
            <a:spLocks noGrp="1"/>
          </p:cNvSpPr>
          <p:nvPr>
            <p:ph type="body" sz="quarter" idx="11" hasCustomPrompt="1"/>
          </p:nvPr>
        </p:nvSpPr>
        <p:spPr>
          <a:xfrm>
            <a:off x="1130400" y="2106000"/>
            <a:ext cx="5791100" cy="360040"/>
          </a:xfrm>
          <a:prstGeom prst="rect">
            <a:avLst/>
          </a:prstGeom>
        </p:spPr>
        <p:txBody>
          <a:bodyPr>
            <a:noAutofit/>
          </a:bodyPr>
          <a:lstStyle>
            <a:lvl1pPr algn="ctr">
              <a:lnSpc>
                <a:spcPct val="100000"/>
              </a:lnSpc>
              <a:defRPr sz="2000" b="0" i="0" cap="all" spc="300" baseline="0">
                <a:latin typeface="Segoe Alt Semibold" panose="020B0502040204020203" pitchFamily="34" charset="0"/>
              </a:defRPr>
            </a:lvl1pPr>
          </a:lstStyle>
          <a:p>
            <a:r>
              <a:rPr lang="de-DE" dirty="0"/>
              <a:t>Headline bearbeiten</a:t>
            </a:r>
          </a:p>
        </p:txBody>
      </p:sp>
      <p:sp>
        <p:nvSpPr>
          <p:cNvPr id="12" name="Bildplatzhalter 8">
            <a:extLst>
              <a:ext uri="{FF2B5EF4-FFF2-40B4-BE49-F238E27FC236}">
                <a16:creationId xmlns:a16="http://schemas.microsoft.com/office/drawing/2014/main" id="{D7C2FCD8-D976-E744-9348-10D5540E7B36}"/>
              </a:ext>
            </a:extLst>
          </p:cNvPr>
          <p:cNvSpPr>
            <a:spLocks noGrp="1"/>
          </p:cNvSpPr>
          <p:nvPr>
            <p:ph type="pic" sz="quarter" idx="12" hasCustomPrompt="1"/>
          </p:nvPr>
        </p:nvSpPr>
        <p:spPr>
          <a:xfrm>
            <a:off x="13187363" y="2649650"/>
            <a:ext cx="5790814" cy="7758000"/>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Bild per Drag-</a:t>
            </a:r>
            <a:r>
              <a:rPr lang="de-DE" dirty="0" err="1"/>
              <a:t>and</a:t>
            </a:r>
            <a:r>
              <a:rPr lang="de-DE" dirty="0"/>
              <a:t>-Drop einfügen / Bild #3</a:t>
            </a:r>
          </a:p>
        </p:txBody>
      </p:sp>
      <p:sp>
        <p:nvSpPr>
          <p:cNvPr id="13" name="Textplatzhalter 10">
            <a:extLst>
              <a:ext uri="{FF2B5EF4-FFF2-40B4-BE49-F238E27FC236}">
                <a16:creationId xmlns:a16="http://schemas.microsoft.com/office/drawing/2014/main" id="{41C6E792-4EB9-F449-9B9F-E4904D13E741}"/>
              </a:ext>
            </a:extLst>
          </p:cNvPr>
          <p:cNvSpPr>
            <a:spLocks noGrp="1"/>
          </p:cNvSpPr>
          <p:nvPr>
            <p:ph type="body" sz="quarter" idx="13" hasCustomPrompt="1"/>
          </p:nvPr>
        </p:nvSpPr>
        <p:spPr>
          <a:xfrm>
            <a:off x="13187362" y="2106000"/>
            <a:ext cx="5790913" cy="360040"/>
          </a:xfrm>
          <a:prstGeom prst="rect">
            <a:avLst/>
          </a:prstGeom>
        </p:spPr>
        <p:txBody>
          <a:bodyPr>
            <a:noAutofit/>
          </a:bodyPr>
          <a:lstStyle>
            <a:lvl1pPr algn="ctr">
              <a:lnSpc>
                <a:spcPct val="100000"/>
              </a:lnSpc>
              <a:defRPr sz="2000" b="0" i="0" cap="all" spc="300" baseline="0">
                <a:latin typeface="Segoe Alt Semibold" panose="020B0502040204020203" pitchFamily="34" charset="0"/>
              </a:defRPr>
            </a:lvl1pPr>
          </a:lstStyle>
          <a:p>
            <a:r>
              <a:rPr lang="de-DE" dirty="0"/>
              <a:t>Headline bearbeiten</a:t>
            </a:r>
          </a:p>
        </p:txBody>
      </p:sp>
      <p:sp>
        <p:nvSpPr>
          <p:cNvPr id="14" name="Bildplatzhalter 8">
            <a:extLst>
              <a:ext uri="{FF2B5EF4-FFF2-40B4-BE49-F238E27FC236}">
                <a16:creationId xmlns:a16="http://schemas.microsoft.com/office/drawing/2014/main" id="{B47842D9-17BB-3844-BF3A-C40D4E9517EE}"/>
              </a:ext>
            </a:extLst>
          </p:cNvPr>
          <p:cNvSpPr>
            <a:spLocks noGrp="1"/>
          </p:cNvSpPr>
          <p:nvPr>
            <p:ph type="pic" sz="quarter" idx="14" hasCustomPrompt="1"/>
          </p:nvPr>
        </p:nvSpPr>
        <p:spPr>
          <a:xfrm>
            <a:off x="7158975" y="2649650"/>
            <a:ext cx="5790814" cy="7758000"/>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Bild per Drag-</a:t>
            </a:r>
            <a:r>
              <a:rPr lang="de-DE" dirty="0" err="1"/>
              <a:t>and</a:t>
            </a:r>
            <a:r>
              <a:rPr lang="de-DE" dirty="0"/>
              <a:t>-Drop einfügen / Bild #2</a:t>
            </a:r>
          </a:p>
        </p:txBody>
      </p:sp>
      <p:sp>
        <p:nvSpPr>
          <p:cNvPr id="15" name="Textplatzhalter 10">
            <a:extLst>
              <a:ext uri="{FF2B5EF4-FFF2-40B4-BE49-F238E27FC236}">
                <a16:creationId xmlns:a16="http://schemas.microsoft.com/office/drawing/2014/main" id="{C7412C27-3A55-4247-B950-EC6FEE3BD273}"/>
              </a:ext>
            </a:extLst>
          </p:cNvPr>
          <p:cNvSpPr>
            <a:spLocks noGrp="1"/>
          </p:cNvSpPr>
          <p:nvPr>
            <p:ph type="body" sz="quarter" idx="15" hasCustomPrompt="1"/>
          </p:nvPr>
        </p:nvSpPr>
        <p:spPr>
          <a:xfrm>
            <a:off x="7158974" y="2106000"/>
            <a:ext cx="5790913" cy="360040"/>
          </a:xfrm>
          <a:prstGeom prst="rect">
            <a:avLst/>
          </a:prstGeom>
        </p:spPr>
        <p:txBody>
          <a:bodyPr>
            <a:noAutofit/>
          </a:bodyPr>
          <a:lstStyle>
            <a:lvl1pPr algn="ctr">
              <a:lnSpc>
                <a:spcPct val="100000"/>
              </a:lnSpc>
              <a:defRPr sz="2000" b="0" i="0" cap="all" spc="300" baseline="0">
                <a:latin typeface="Segoe Alt Semibold" panose="020B0502040204020203" pitchFamily="34" charset="0"/>
              </a:defRPr>
            </a:lvl1pPr>
          </a:lstStyle>
          <a:p>
            <a:r>
              <a:rPr lang="de-DE" dirty="0"/>
              <a:t>Headline bearbeiten</a:t>
            </a:r>
          </a:p>
        </p:txBody>
      </p:sp>
    </p:spTree>
    <p:extLst>
      <p:ext uri="{BB962C8B-B14F-4D97-AF65-F5344CB8AC3E}">
        <p14:creationId xmlns:p14="http://schemas.microsoft.com/office/powerpoint/2010/main" val="10899803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er Bildraster mit Headlin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5E786C-8AB7-DF4D-A907-9052DBA97A2C}"/>
              </a:ext>
            </a:extLst>
          </p:cNvPr>
          <p:cNvSpPr>
            <a:spLocks noGrp="1"/>
          </p:cNvSpPr>
          <p:nvPr>
            <p:ph type="title"/>
          </p:nvPr>
        </p:nvSpPr>
        <p:spPr/>
        <p:txBody>
          <a:bodyPr>
            <a:normAutofit/>
          </a:bodyPr>
          <a:lstStyle>
            <a:lvl1pPr>
              <a:defRPr sz="6000" b="0">
                <a:latin typeface="+mj-lt"/>
              </a:defRPr>
            </a:lvl1pPr>
          </a:lstStyle>
          <a:p>
            <a:r>
              <a:rPr lang="de-DE"/>
              <a:t>Mastertitelformat bearbeiten</a:t>
            </a:r>
            <a:endParaRPr lang="de-DE" dirty="0"/>
          </a:p>
        </p:txBody>
      </p:sp>
      <p:grpSp>
        <p:nvGrpSpPr>
          <p:cNvPr id="5" name="Gruppieren 4">
            <a:extLst>
              <a:ext uri="{FF2B5EF4-FFF2-40B4-BE49-F238E27FC236}">
                <a16:creationId xmlns:a16="http://schemas.microsoft.com/office/drawing/2014/main" id="{B0BD4441-F8DE-A54B-967C-2D34E5D61C35}"/>
              </a:ext>
            </a:extLst>
          </p:cNvPr>
          <p:cNvGrpSpPr/>
          <p:nvPr userDrawn="1"/>
        </p:nvGrpSpPr>
        <p:grpSpPr>
          <a:xfrm>
            <a:off x="1130300" y="10800000"/>
            <a:ext cx="17843333" cy="137335"/>
            <a:chOff x="1130300" y="10800000"/>
            <a:chExt cx="17843333" cy="137335"/>
          </a:xfrm>
        </p:grpSpPr>
        <p:cxnSp>
          <p:nvCxnSpPr>
            <p:cNvPr id="6" name="Gerade Verbindung 5">
              <a:extLst>
                <a:ext uri="{FF2B5EF4-FFF2-40B4-BE49-F238E27FC236}">
                  <a16:creationId xmlns:a16="http://schemas.microsoft.com/office/drawing/2014/main" id="{FB6C9B04-4C21-1248-AD13-544309860EC2}"/>
                </a:ext>
              </a:extLst>
            </p:cNvPr>
            <p:cNvCxnSpPr>
              <a:cxnSpLocks/>
            </p:cNvCxnSpPr>
            <p:nvPr userDrawn="1"/>
          </p:nvCxnSpPr>
          <p:spPr>
            <a:xfrm>
              <a:off x="1130300" y="10872000"/>
              <a:ext cx="14828838"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Grafik 6">
              <a:extLst>
                <a:ext uri="{FF2B5EF4-FFF2-40B4-BE49-F238E27FC236}">
                  <a16:creationId xmlns:a16="http://schemas.microsoft.com/office/drawing/2014/main" id="{17F47679-26BE-C047-AFD7-F5D2C8CDB504}"/>
                </a:ext>
              </a:extLst>
            </p:cNvPr>
            <p:cNvPicPr>
              <a:picLocks noChangeAspect="1"/>
            </p:cNvPicPr>
            <p:nvPr userDrawn="1"/>
          </p:nvPicPr>
          <p:blipFill>
            <a:blip r:embed="rId2"/>
            <a:stretch>
              <a:fillRect/>
            </a:stretch>
          </p:blipFill>
          <p:spPr>
            <a:xfrm>
              <a:off x="17218800" y="10800000"/>
              <a:ext cx="1754833" cy="137335"/>
            </a:xfrm>
            <a:prstGeom prst="rect">
              <a:avLst/>
            </a:prstGeom>
          </p:spPr>
        </p:pic>
      </p:grpSp>
      <p:sp>
        <p:nvSpPr>
          <p:cNvPr id="9" name="Bildplatzhalter 8">
            <a:extLst>
              <a:ext uri="{FF2B5EF4-FFF2-40B4-BE49-F238E27FC236}">
                <a16:creationId xmlns:a16="http://schemas.microsoft.com/office/drawing/2014/main" id="{607A05D9-A0FE-C74C-99DC-512801A2AD00}"/>
              </a:ext>
            </a:extLst>
          </p:cNvPr>
          <p:cNvSpPr>
            <a:spLocks noGrp="1"/>
          </p:cNvSpPr>
          <p:nvPr>
            <p:ph type="pic" sz="quarter" idx="10" hasCustomPrompt="1"/>
          </p:nvPr>
        </p:nvSpPr>
        <p:spPr>
          <a:xfrm>
            <a:off x="1130301" y="2649650"/>
            <a:ext cx="4279899" cy="7758000"/>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Bild per Drag-</a:t>
            </a:r>
            <a:r>
              <a:rPr lang="de-DE" dirty="0" err="1"/>
              <a:t>and</a:t>
            </a:r>
            <a:r>
              <a:rPr lang="de-DE" dirty="0"/>
              <a:t>-Drop einfügen / Bild #1</a:t>
            </a:r>
          </a:p>
        </p:txBody>
      </p:sp>
      <p:sp>
        <p:nvSpPr>
          <p:cNvPr id="11" name="Textplatzhalter 10">
            <a:extLst>
              <a:ext uri="{FF2B5EF4-FFF2-40B4-BE49-F238E27FC236}">
                <a16:creationId xmlns:a16="http://schemas.microsoft.com/office/drawing/2014/main" id="{1F7940E6-DD62-A845-92C9-F8FACBD9CBBB}"/>
              </a:ext>
            </a:extLst>
          </p:cNvPr>
          <p:cNvSpPr>
            <a:spLocks noGrp="1"/>
          </p:cNvSpPr>
          <p:nvPr>
            <p:ph type="body" sz="quarter" idx="11" hasCustomPrompt="1"/>
          </p:nvPr>
        </p:nvSpPr>
        <p:spPr>
          <a:xfrm>
            <a:off x="1130400" y="2106000"/>
            <a:ext cx="4279800" cy="360040"/>
          </a:xfrm>
          <a:prstGeom prst="rect">
            <a:avLst/>
          </a:prstGeom>
        </p:spPr>
        <p:txBody>
          <a:bodyPr>
            <a:noAutofit/>
          </a:bodyPr>
          <a:lstStyle>
            <a:lvl1pPr algn="ctr">
              <a:lnSpc>
                <a:spcPct val="100000"/>
              </a:lnSpc>
              <a:defRPr sz="2000" b="0" i="0" cap="all" spc="300" baseline="0">
                <a:latin typeface="Segoe Alt Semibold" panose="020B0502040204020203" pitchFamily="34" charset="0"/>
              </a:defRPr>
            </a:lvl1pPr>
          </a:lstStyle>
          <a:p>
            <a:r>
              <a:rPr lang="de-DE" dirty="0"/>
              <a:t>Headline bearbeiten</a:t>
            </a:r>
          </a:p>
        </p:txBody>
      </p:sp>
      <p:sp>
        <p:nvSpPr>
          <p:cNvPr id="12" name="Bildplatzhalter 8">
            <a:extLst>
              <a:ext uri="{FF2B5EF4-FFF2-40B4-BE49-F238E27FC236}">
                <a16:creationId xmlns:a16="http://schemas.microsoft.com/office/drawing/2014/main" id="{D7C2FCD8-D976-E744-9348-10D5540E7B36}"/>
              </a:ext>
            </a:extLst>
          </p:cNvPr>
          <p:cNvSpPr>
            <a:spLocks noGrp="1"/>
          </p:cNvSpPr>
          <p:nvPr>
            <p:ph type="pic" sz="quarter" idx="12" hasCustomPrompt="1"/>
          </p:nvPr>
        </p:nvSpPr>
        <p:spPr>
          <a:xfrm>
            <a:off x="14695101" y="2649650"/>
            <a:ext cx="4283076" cy="7758000"/>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Bild per Drag-</a:t>
            </a:r>
            <a:r>
              <a:rPr lang="de-DE" dirty="0" err="1"/>
              <a:t>and</a:t>
            </a:r>
            <a:r>
              <a:rPr lang="de-DE" dirty="0"/>
              <a:t>-Drop einfügen / Bild #4</a:t>
            </a:r>
          </a:p>
        </p:txBody>
      </p:sp>
      <p:sp>
        <p:nvSpPr>
          <p:cNvPr id="13" name="Textplatzhalter 10">
            <a:extLst>
              <a:ext uri="{FF2B5EF4-FFF2-40B4-BE49-F238E27FC236}">
                <a16:creationId xmlns:a16="http://schemas.microsoft.com/office/drawing/2014/main" id="{41C6E792-4EB9-F449-9B9F-E4904D13E741}"/>
              </a:ext>
            </a:extLst>
          </p:cNvPr>
          <p:cNvSpPr>
            <a:spLocks noGrp="1"/>
          </p:cNvSpPr>
          <p:nvPr>
            <p:ph type="body" sz="quarter" idx="13" hasCustomPrompt="1"/>
          </p:nvPr>
        </p:nvSpPr>
        <p:spPr>
          <a:xfrm>
            <a:off x="14695101" y="2106000"/>
            <a:ext cx="4283174" cy="360040"/>
          </a:xfrm>
          <a:prstGeom prst="rect">
            <a:avLst/>
          </a:prstGeom>
        </p:spPr>
        <p:txBody>
          <a:bodyPr>
            <a:noAutofit/>
          </a:bodyPr>
          <a:lstStyle>
            <a:lvl1pPr algn="ctr">
              <a:lnSpc>
                <a:spcPct val="100000"/>
              </a:lnSpc>
              <a:defRPr sz="2000" b="0" i="0" cap="all" spc="300" baseline="0">
                <a:latin typeface="Segoe Alt Semibold" panose="020B0502040204020203" pitchFamily="34" charset="0"/>
              </a:defRPr>
            </a:lvl1pPr>
          </a:lstStyle>
          <a:p>
            <a:r>
              <a:rPr lang="de-DE" dirty="0"/>
              <a:t>Headline bearbeiten</a:t>
            </a:r>
          </a:p>
        </p:txBody>
      </p:sp>
      <p:sp>
        <p:nvSpPr>
          <p:cNvPr id="14" name="Bildplatzhalter 8">
            <a:extLst>
              <a:ext uri="{FF2B5EF4-FFF2-40B4-BE49-F238E27FC236}">
                <a16:creationId xmlns:a16="http://schemas.microsoft.com/office/drawing/2014/main" id="{B47842D9-17BB-3844-BF3A-C40D4E9517EE}"/>
              </a:ext>
            </a:extLst>
          </p:cNvPr>
          <p:cNvSpPr>
            <a:spLocks noGrp="1"/>
          </p:cNvSpPr>
          <p:nvPr>
            <p:ph type="pic" sz="quarter" idx="14" hasCustomPrompt="1"/>
          </p:nvPr>
        </p:nvSpPr>
        <p:spPr>
          <a:xfrm>
            <a:off x="5662613" y="2649650"/>
            <a:ext cx="4283075" cy="7758000"/>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Bild per Drag-</a:t>
            </a:r>
            <a:r>
              <a:rPr lang="de-DE" dirty="0" err="1"/>
              <a:t>and</a:t>
            </a:r>
            <a:r>
              <a:rPr lang="de-DE" dirty="0"/>
              <a:t>-Drop einfügen / Bild #2</a:t>
            </a:r>
          </a:p>
        </p:txBody>
      </p:sp>
      <p:sp>
        <p:nvSpPr>
          <p:cNvPr id="15" name="Textplatzhalter 10">
            <a:extLst>
              <a:ext uri="{FF2B5EF4-FFF2-40B4-BE49-F238E27FC236}">
                <a16:creationId xmlns:a16="http://schemas.microsoft.com/office/drawing/2014/main" id="{C7412C27-3A55-4247-B950-EC6FEE3BD273}"/>
              </a:ext>
            </a:extLst>
          </p:cNvPr>
          <p:cNvSpPr>
            <a:spLocks noGrp="1"/>
          </p:cNvSpPr>
          <p:nvPr>
            <p:ph type="body" sz="quarter" idx="15" hasCustomPrompt="1"/>
          </p:nvPr>
        </p:nvSpPr>
        <p:spPr>
          <a:xfrm>
            <a:off x="5662614" y="2106000"/>
            <a:ext cx="4283074" cy="360040"/>
          </a:xfrm>
          <a:prstGeom prst="rect">
            <a:avLst/>
          </a:prstGeom>
        </p:spPr>
        <p:txBody>
          <a:bodyPr>
            <a:noAutofit/>
          </a:bodyPr>
          <a:lstStyle>
            <a:lvl1pPr algn="ctr">
              <a:lnSpc>
                <a:spcPct val="100000"/>
              </a:lnSpc>
              <a:defRPr sz="2000" b="0" i="0" cap="all" spc="300" baseline="0">
                <a:latin typeface="Segoe Alt Semibold" panose="020B0502040204020203" pitchFamily="34" charset="0"/>
              </a:defRPr>
            </a:lvl1pPr>
          </a:lstStyle>
          <a:p>
            <a:r>
              <a:rPr lang="de-DE" dirty="0"/>
              <a:t>Headline bearbeiten</a:t>
            </a:r>
          </a:p>
        </p:txBody>
      </p:sp>
      <p:sp>
        <p:nvSpPr>
          <p:cNvPr id="16" name="Bildplatzhalter 8">
            <a:extLst>
              <a:ext uri="{FF2B5EF4-FFF2-40B4-BE49-F238E27FC236}">
                <a16:creationId xmlns:a16="http://schemas.microsoft.com/office/drawing/2014/main" id="{5FE50769-EBD9-B54C-9172-E046F5D5F639}"/>
              </a:ext>
            </a:extLst>
          </p:cNvPr>
          <p:cNvSpPr>
            <a:spLocks noGrp="1"/>
          </p:cNvSpPr>
          <p:nvPr>
            <p:ph type="pic" sz="quarter" idx="16" hasCustomPrompt="1"/>
          </p:nvPr>
        </p:nvSpPr>
        <p:spPr>
          <a:xfrm>
            <a:off x="10178807" y="2649650"/>
            <a:ext cx="4283076" cy="7758000"/>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Bild per Drag-</a:t>
            </a:r>
            <a:r>
              <a:rPr lang="de-DE" dirty="0" err="1"/>
              <a:t>and</a:t>
            </a:r>
            <a:r>
              <a:rPr lang="de-DE" dirty="0"/>
              <a:t>-Drop einfügen / Bild #3</a:t>
            </a:r>
          </a:p>
        </p:txBody>
      </p:sp>
      <p:sp>
        <p:nvSpPr>
          <p:cNvPr id="17" name="Textplatzhalter 10">
            <a:extLst>
              <a:ext uri="{FF2B5EF4-FFF2-40B4-BE49-F238E27FC236}">
                <a16:creationId xmlns:a16="http://schemas.microsoft.com/office/drawing/2014/main" id="{BAB50C90-E19F-FD4E-84BA-2AE4F3A13FF4}"/>
              </a:ext>
            </a:extLst>
          </p:cNvPr>
          <p:cNvSpPr>
            <a:spLocks noGrp="1"/>
          </p:cNvSpPr>
          <p:nvPr>
            <p:ph type="body" sz="quarter" idx="17" hasCustomPrompt="1"/>
          </p:nvPr>
        </p:nvSpPr>
        <p:spPr>
          <a:xfrm>
            <a:off x="10178807" y="2106000"/>
            <a:ext cx="4283174" cy="360040"/>
          </a:xfrm>
          <a:prstGeom prst="rect">
            <a:avLst/>
          </a:prstGeom>
        </p:spPr>
        <p:txBody>
          <a:bodyPr>
            <a:noAutofit/>
          </a:bodyPr>
          <a:lstStyle>
            <a:lvl1pPr algn="ctr">
              <a:lnSpc>
                <a:spcPct val="100000"/>
              </a:lnSpc>
              <a:defRPr sz="2000" b="0" i="0" cap="all" spc="300" baseline="0">
                <a:latin typeface="Segoe Alt Semibold" panose="020B0502040204020203" pitchFamily="34" charset="0"/>
              </a:defRPr>
            </a:lvl1pPr>
          </a:lstStyle>
          <a:p>
            <a:r>
              <a:rPr lang="de-DE" dirty="0"/>
              <a:t>Headline bearbeiten</a:t>
            </a:r>
          </a:p>
        </p:txBody>
      </p:sp>
    </p:spTree>
    <p:extLst>
      <p:ext uri="{BB962C8B-B14F-4D97-AF65-F5344CB8AC3E}">
        <p14:creationId xmlns:p14="http://schemas.microsoft.com/office/powerpoint/2010/main" val="10446864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er Bildraster mit Headlin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5E786C-8AB7-DF4D-A907-9052DBA97A2C}"/>
              </a:ext>
            </a:extLst>
          </p:cNvPr>
          <p:cNvSpPr>
            <a:spLocks noGrp="1"/>
          </p:cNvSpPr>
          <p:nvPr>
            <p:ph type="title"/>
          </p:nvPr>
        </p:nvSpPr>
        <p:spPr/>
        <p:txBody>
          <a:bodyPr>
            <a:normAutofit/>
          </a:bodyPr>
          <a:lstStyle>
            <a:lvl1pPr>
              <a:defRPr sz="6000" b="0">
                <a:latin typeface="+mj-lt"/>
              </a:defRPr>
            </a:lvl1pPr>
          </a:lstStyle>
          <a:p>
            <a:r>
              <a:rPr lang="de-DE"/>
              <a:t>Mastertitelformat bearbeiten</a:t>
            </a:r>
            <a:endParaRPr lang="de-DE" dirty="0"/>
          </a:p>
        </p:txBody>
      </p:sp>
      <p:grpSp>
        <p:nvGrpSpPr>
          <p:cNvPr id="5" name="Gruppieren 4">
            <a:extLst>
              <a:ext uri="{FF2B5EF4-FFF2-40B4-BE49-F238E27FC236}">
                <a16:creationId xmlns:a16="http://schemas.microsoft.com/office/drawing/2014/main" id="{B0BD4441-F8DE-A54B-967C-2D34E5D61C35}"/>
              </a:ext>
            </a:extLst>
          </p:cNvPr>
          <p:cNvGrpSpPr/>
          <p:nvPr userDrawn="1"/>
        </p:nvGrpSpPr>
        <p:grpSpPr>
          <a:xfrm>
            <a:off x="1130300" y="10800000"/>
            <a:ext cx="17843333" cy="137335"/>
            <a:chOff x="1130300" y="10800000"/>
            <a:chExt cx="17843333" cy="137335"/>
          </a:xfrm>
        </p:grpSpPr>
        <p:cxnSp>
          <p:nvCxnSpPr>
            <p:cNvPr id="6" name="Gerade Verbindung 5">
              <a:extLst>
                <a:ext uri="{FF2B5EF4-FFF2-40B4-BE49-F238E27FC236}">
                  <a16:creationId xmlns:a16="http://schemas.microsoft.com/office/drawing/2014/main" id="{FB6C9B04-4C21-1248-AD13-544309860EC2}"/>
                </a:ext>
              </a:extLst>
            </p:cNvPr>
            <p:cNvCxnSpPr>
              <a:cxnSpLocks/>
            </p:cNvCxnSpPr>
            <p:nvPr userDrawn="1"/>
          </p:nvCxnSpPr>
          <p:spPr>
            <a:xfrm>
              <a:off x="1130300" y="10872000"/>
              <a:ext cx="14828838"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Grafik 6">
              <a:extLst>
                <a:ext uri="{FF2B5EF4-FFF2-40B4-BE49-F238E27FC236}">
                  <a16:creationId xmlns:a16="http://schemas.microsoft.com/office/drawing/2014/main" id="{17F47679-26BE-C047-AFD7-F5D2C8CDB504}"/>
                </a:ext>
              </a:extLst>
            </p:cNvPr>
            <p:cNvPicPr>
              <a:picLocks noChangeAspect="1"/>
            </p:cNvPicPr>
            <p:nvPr userDrawn="1"/>
          </p:nvPicPr>
          <p:blipFill>
            <a:blip r:embed="rId2"/>
            <a:stretch>
              <a:fillRect/>
            </a:stretch>
          </p:blipFill>
          <p:spPr>
            <a:xfrm>
              <a:off x="17218800" y="10800000"/>
              <a:ext cx="1754833" cy="137335"/>
            </a:xfrm>
            <a:prstGeom prst="rect">
              <a:avLst/>
            </a:prstGeom>
          </p:spPr>
        </p:pic>
      </p:grpSp>
      <p:sp>
        <p:nvSpPr>
          <p:cNvPr id="9" name="Bildplatzhalter 8">
            <a:extLst>
              <a:ext uri="{FF2B5EF4-FFF2-40B4-BE49-F238E27FC236}">
                <a16:creationId xmlns:a16="http://schemas.microsoft.com/office/drawing/2014/main" id="{607A05D9-A0FE-C74C-99DC-512801A2AD00}"/>
              </a:ext>
            </a:extLst>
          </p:cNvPr>
          <p:cNvSpPr>
            <a:spLocks noGrp="1"/>
          </p:cNvSpPr>
          <p:nvPr>
            <p:ph type="pic" sz="quarter" idx="10" hasCustomPrompt="1"/>
          </p:nvPr>
        </p:nvSpPr>
        <p:spPr>
          <a:xfrm>
            <a:off x="1135945" y="2649650"/>
            <a:ext cx="3358800" cy="7758000"/>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Bild per Drag-</a:t>
            </a:r>
            <a:r>
              <a:rPr lang="de-DE" dirty="0" err="1"/>
              <a:t>and</a:t>
            </a:r>
            <a:r>
              <a:rPr lang="de-DE" dirty="0"/>
              <a:t>-Drop einfügen / Bild #1</a:t>
            </a:r>
          </a:p>
        </p:txBody>
      </p:sp>
      <p:sp>
        <p:nvSpPr>
          <p:cNvPr id="11" name="Textplatzhalter 10">
            <a:extLst>
              <a:ext uri="{FF2B5EF4-FFF2-40B4-BE49-F238E27FC236}">
                <a16:creationId xmlns:a16="http://schemas.microsoft.com/office/drawing/2014/main" id="{1F7940E6-DD62-A845-92C9-F8FACBD9CBBB}"/>
              </a:ext>
            </a:extLst>
          </p:cNvPr>
          <p:cNvSpPr>
            <a:spLocks noGrp="1"/>
          </p:cNvSpPr>
          <p:nvPr>
            <p:ph type="body" sz="quarter" idx="11" hasCustomPrompt="1"/>
          </p:nvPr>
        </p:nvSpPr>
        <p:spPr>
          <a:xfrm>
            <a:off x="1135945" y="2106000"/>
            <a:ext cx="3358800" cy="360040"/>
          </a:xfrm>
          <a:prstGeom prst="rect">
            <a:avLst/>
          </a:prstGeom>
        </p:spPr>
        <p:txBody>
          <a:bodyPr>
            <a:noAutofit/>
          </a:bodyPr>
          <a:lstStyle>
            <a:lvl1pPr algn="ctr">
              <a:lnSpc>
                <a:spcPct val="100000"/>
              </a:lnSpc>
              <a:defRPr sz="2000" b="0" i="0" cap="all" spc="300" baseline="0">
                <a:latin typeface="Segoe Alt Semibold" panose="020B0502040204020203" pitchFamily="34" charset="0"/>
              </a:defRPr>
            </a:lvl1pPr>
          </a:lstStyle>
          <a:p>
            <a:r>
              <a:rPr lang="de-DE" dirty="0"/>
              <a:t>Headline</a:t>
            </a:r>
          </a:p>
        </p:txBody>
      </p:sp>
      <p:sp>
        <p:nvSpPr>
          <p:cNvPr id="19" name="Bildplatzhalter 8">
            <a:extLst>
              <a:ext uri="{FF2B5EF4-FFF2-40B4-BE49-F238E27FC236}">
                <a16:creationId xmlns:a16="http://schemas.microsoft.com/office/drawing/2014/main" id="{0124F7F5-8B1D-5D46-8B9A-2FF0123A1A23}"/>
              </a:ext>
            </a:extLst>
          </p:cNvPr>
          <p:cNvSpPr>
            <a:spLocks noGrp="1"/>
          </p:cNvSpPr>
          <p:nvPr>
            <p:ph type="pic" sz="quarter" idx="12" hasCustomPrompt="1"/>
          </p:nvPr>
        </p:nvSpPr>
        <p:spPr>
          <a:xfrm>
            <a:off x="4755488" y="2649650"/>
            <a:ext cx="3358800" cy="7758000"/>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Bild per Drag-</a:t>
            </a:r>
            <a:r>
              <a:rPr lang="de-DE" dirty="0" err="1"/>
              <a:t>and</a:t>
            </a:r>
            <a:r>
              <a:rPr lang="de-DE" dirty="0"/>
              <a:t>-Drop einfügen / Bild #2</a:t>
            </a:r>
          </a:p>
        </p:txBody>
      </p:sp>
      <p:sp>
        <p:nvSpPr>
          <p:cNvPr id="20" name="Textplatzhalter 10">
            <a:extLst>
              <a:ext uri="{FF2B5EF4-FFF2-40B4-BE49-F238E27FC236}">
                <a16:creationId xmlns:a16="http://schemas.microsoft.com/office/drawing/2014/main" id="{E63207B1-27C4-524A-8FC4-F60AD0DD730C}"/>
              </a:ext>
            </a:extLst>
          </p:cNvPr>
          <p:cNvSpPr>
            <a:spLocks noGrp="1"/>
          </p:cNvSpPr>
          <p:nvPr>
            <p:ph type="body" sz="quarter" idx="13" hasCustomPrompt="1"/>
          </p:nvPr>
        </p:nvSpPr>
        <p:spPr>
          <a:xfrm>
            <a:off x="4755488" y="2106000"/>
            <a:ext cx="3358800" cy="360040"/>
          </a:xfrm>
          <a:prstGeom prst="rect">
            <a:avLst/>
          </a:prstGeom>
        </p:spPr>
        <p:txBody>
          <a:bodyPr>
            <a:noAutofit/>
          </a:bodyPr>
          <a:lstStyle>
            <a:lvl1pPr algn="ctr">
              <a:lnSpc>
                <a:spcPct val="100000"/>
              </a:lnSpc>
              <a:defRPr sz="2000" b="0" i="0" cap="all" spc="300" baseline="0">
                <a:latin typeface="Segoe Alt Semibold" panose="020B0502040204020203" pitchFamily="34" charset="0"/>
              </a:defRPr>
            </a:lvl1pPr>
          </a:lstStyle>
          <a:p>
            <a:r>
              <a:rPr lang="de-DE" dirty="0"/>
              <a:t>Headline</a:t>
            </a:r>
          </a:p>
        </p:txBody>
      </p:sp>
      <p:sp>
        <p:nvSpPr>
          <p:cNvPr id="21" name="Bildplatzhalter 8">
            <a:extLst>
              <a:ext uri="{FF2B5EF4-FFF2-40B4-BE49-F238E27FC236}">
                <a16:creationId xmlns:a16="http://schemas.microsoft.com/office/drawing/2014/main" id="{E0CABF27-A41F-4149-B15B-67B5B675A763}"/>
              </a:ext>
            </a:extLst>
          </p:cNvPr>
          <p:cNvSpPr>
            <a:spLocks noGrp="1"/>
          </p:cNvSpPr>
          <p:nvPr>
            <p:ph type="pic" sz="quarter" idx="14" hasCustomPrompt="1"/>
          </p:nvPr>
        </p:nvSpPr>
        <p:spPr>
          <a:xfrm>
            <a:off x="8375031" y="2649650"/>
            <a:ext cx="3358800" cy="7758000"/>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Bild per Drag-</a:t>
            </a:r>
            <a:r>
              <a:rPr lang="de-DE" dirty="0" err="1"/>
              <a:t>and</a:t>
            </a:r>
            <a:r>
              <a:rPr lang="de-DE" dirty="0"/>
              <a:t>-Drop einfügen / Bild #3</a:t>
            </a:r>
          </a:p>
        </p:txBody>
      </p:sp>
      <p:sp>
        <p:nvSpPr>
          <p:cNvPr id="22" name="Textplatzhalter 10">
            <a:extLst>
              <a:ext uri="{FF2B5EF4-FFF2-40B4-BE49-F238E27FC236}">
                <a16:creationId xmlns:a16="http://schemas.microsoft.com/office/drawing/2014/main" id="{060B616B-E465-2940-AA5E-9BE78E7E10FD}"/>
              </a:ext>
            </a:extLst>
          </p:cNvPr>
          <p:cNvSpPr>
            <a:spLocks noGrp="1"/>
          </p:cNvSpPr>
          <p:nvPr>
            <p:ph type="body" sz="quarter" idx="15" hasCustomPrompt="1"/>
          </p:nvPr>
        </p:nvSpPr>
        <p:spPr>
          <a:xfrm>
            <a:off x="8375031" y="2106000"/>
            <a:ext cx="3358800" cy="360040"/>
          </a:xfrm>
          <a:prstGeom prst="rect">
            <a:avLst/>
          </a:prstGeom>
        </p:spPr>
        <p:txBody>
          <a:bodyPr>
            <a:noAutofit/>
          </a:bodyPr>
          <a:lstStyle>
            <a:lvl1pPr algn="ctr">
              <a:lnSpc>
                <a:spcPct val="100000"/>
              </a:lnSpc>
              <a:defRPr sz="2000" b="0" i="0" cap="all" spc="300" baseline="0">
                <a:latin typeface="Segoe Alt Semibold" panose="020B0502040204020203" pitchFamily="34" charset="0"/>
              </a:defRPr>
            </a:lvl1pPr>
          </a:lstStyle>
          <a:p>
            <a:r>
              <a:rPr lang="de-DE" dirty="0"/>
              <a:t>Headline</a:t>
            </a:r>
          </a:p>
        </p:txBody>
      </p:sp>
      <p:sp>
        <p:nvSpPr>
          <p:cNvPr id="23" name="Bildplatzhalter 8">
            <a:extLst>
              <a:ext uri="{FF2B5EF4-FFF2-40B4-BE49-F238E27FC236}">
                <a16:creationId xmlns:a16="http://schemas.microsoft.com/office/drawing/2014/main" id="{33DE650D-655B-8D48-99C9-4BE8848D6B5C}"/>
              </a:ext>
            </a:extLst>
          </p:cNvPr>
          <p:cNvSpPr>
            <a:spLocks noGrp="1"/>
          </p:cNvSpPr>
          <p:nvPr>
            <p:ph type="pic" sz="quarter" idx="16" hasCustomPrompt="1"/>
          </p:nvPr>
        </p:nvSpPr>
        <p:spPr>
          <a:xfrm>
            <a:off x="11994574" y="2649650"/>
            <a:ext cx="3358800" cy="7758000"/>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Bild per Drag-</a:t>
            </a:r>
            <a:r>
              <a:rPr lang="de-DE" dirty="0" err="1"/>
              <a:t>and</a:t>
            </a:r>
            <a:r>
              <a:rPr lang="de-DE" dirty="0"/>
              <a:t>-Drop einfügen / Bild #4</a:t>
            </a:r>
          </a:p>
        </p:txBody>
      </p:sp>
      <p:sp>
        <p:nvSpPr>
          <p:cNvPr id="25" name="Bildplatzhalter 8">
            <a:extLst>
              <a:ext uri="{FF2B5EF4-FFF2-40B4-BE49-F238E27FC236}">
                <a16:creationId xmlns:a16="http://schemas.microsoft.com/office/drawing/2014/main" id="{50C2CC7A-DABC-0941-A5B6-E8BE3FEEE8E0}"/>
              </a:ext>
            </a:extLst>
          </p:cNvPr>
          <p:cNvSpPr>
            <a:spLocks noGrp="1"/>
          </p:cNvSpPr>
          <p:nvPr>
            <p:ph type="pic" sz="quarter" idx="18" hasCustomPrompt="1"/>
          </p:nvPr>
        </p:nvSpPr>
        <p:spPr>
          <a:xfrm>
            <a:off x="15614118" y="2649650"/>
            <a:ext cx="3358800" cy="7758000"/>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Bild per Drag-</a:t>
            </a:r>
            <a:r>
              <a:rPr lang="de-DE" dirty="0" err="1"/>
              <a:t>and</a:t>
            </a:r>
            <a:r>
              <a:rPr lang="de-DE" dirty="0"/>
              <a:t>-Drop einfügen / Bild #5</a:t>
            </a:r>
          </a:p>
        </p:txBody>
      </p:sp>
      <p:sp>
        <p:nvSpPr>
          <p:cNvPr id="26" name="Textplatzhalter 10">
            <a:extLst>
              <a:ext uri="{FF2B5EF4-FFF2-40B4-BE49-F238E27FC236}">
                <a16:creationId xmlns:a16="http://schemas.microsoft.com/office/drawing/2014/main" id="{4CC32231-8493-9046-AB19-8E0D00E9E16A}"/>
              </a:ext>
            </a:extLst>
          </p:cNvPr>
          <p:cNvSpPr>
            <a:spLocks noGrp="1"/>
          </p:cNvSpPr>
          <p:nvPr>
            <p:ph type="body" sz="quarter" idx="19" hasCustomPrompt="1"/>
          </p:nvPr>
        </p:nvSpPr>
        <p:spPr>
          <a:xfrm>
            <a:off x="15614118" y="2106000"/>
            <a:ext cx="3358800" cy="360040"/>
          </a:xfrm>
          <a:prstGeom prst="rect">
            <a:avLst/>
          </a:prstGeom>
        </p:spPr>
        <p:txBody>
          <a:bodyPr>
            <a:noAutofit/>
          </a:bodyPr>
          <a:lstStyle>
            <a:lvl1pPr algn="ctr">
              <a:lnSpc>
                <a:spcPct val="100000"/>
              </a:lnSpc>
              <a:defRPr sz="2000" b="0" i="0" cap="all" spc="300" baseline="0">
                <a:latin typeface="Segoe Alt Semibold" panose="020B0502040204020203" pitchFamily="34" charset="0"/>
              </a:defRPr>
            </a:lvl1pPr>
          </a:lstStyle>
          <a:p>
            <a:r>
              <a:rPr lang="de-DE" dirty="0"/>
              <a:t>Headline</a:t>
            </a:r>
          </a:p>
        </p:txBody>
      </p:sp>
      <p:sp>
        <p:nvSpPr>
          <p:cNvPr id="27" name="Textplatzhalter 10">
            <a:extLst>
              <a:ext uri="{FF2B5EF4-FFF2-40B4-BE49-F238E27FC236}">
                <a16:creationId xmlns:a16="http://schemas.microsoft.com/office/drawing/2014/main" id="{717B7286-AD94-154D-8065-33552BAF5C58}"/>
              </a:ext>
            </a:extLst>
          </p:cNvPr>
          <p:cNvSpPr>
            <a:spLocks noGrp="1"/>
          </p:cNvSpPr>
          <p:nvPr>
            <p:ph type="body" sz="quarter" idx="20" hasCustomPrompt="1"/>
          </p:nvPr>
        </p:nvSpPr>
        <p:spPr>
          <a:xfrm>
            <a:off x="11994574" y="2106000"/>
            <a:ext cx="3358800" cy="360040"/>
          </a:xfrm>
          <a:prstGeom prst="rect">
            <a:avLst/>
          </a:prstGeom>
        </p:spPr>
        <p:txBody>
          <a:bodyPr>
            <a:noAutofit/>
          </a:bodyPr>
          <a:lstStyle>
            <a:lvl1pPr algn="ctr">
              <a:lnSpc>
                <a:spcPct val="100000"/>
              </a:lnSpc>
              <a:defRPr sz="2000" b="0" i="0" cap="all" spc="300" baseline="0">
                <a:latin typeface="Segoe Alt Semibold" panose="020B0502040204020203" pitchFamily="34" charset="0"/>
              </a:defRPr>
            </a:lvl1pPr>
          </a:lstStyle>
          <a:p>
            <a:r>
              <a:rPr lang="de-DE" dirty="0"/>
              <a:t>Headline</a:t>
            </a:r>
          </a:p>
        </p:txBody>
      </p:sp>
    </p:spTree>
    <p:extLst>
      <p:ext uri="{BB962C8B-B14F-4D97-AF65-F5344CB8AC3E}">
        <p14:creationId xmlns:p14="http://schemas.microsoft.com/office/powerpoint/2010/main" val="1928634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grpSp>
        <p:nvGrpSpPr>
          <p:cNvPr id="41" name="Gruppieren 40">
            <a:extLst>
              <a:ext uri="{FF2B5EF4-FFF2-40B4-BE49-F238E27FC236}">
                <a16:creationId xmlns:a16="http://schemas.microsoft.com/office/drawing/2014/main" id="{5DA10BC0-C5FC-E942-BEA8-AA0FED8990E0}"/>
              </a:ext>
            </a:extLst>
          </p:cNvPr>
          <p:cNvGrpSpPr/>
          <p:nvPr userDrawn="1"/>
        </p:nvGrpSpPr>
        <p:grpSpPr>
          <a:xfrm>
            <a:off x="1130300" y="10800000"/>
            <a:ext cx="17843333" cy="137335"/>
            <a:chOff x="1130300" y="10800000"/>
            <a:chExt cx="17843333" cy="137335"/>
          </a:xfrm>
        </p:grpSpPr>
        <p:cxnSp>
          <p:nvCxnSpPr>
            <p:cNvPr id="42" name="Gerade Verbindung 41">
              <a:extLst>
                <a:ext uri="{FF2B5EF4-FFF2-40B4-BE49-F238E27FC236}">
                  <a16:creationId xmlns:a16="http://schemas.microsoft.com/office/drawing/2014/main" id="{D1F974C9-B029-BF4E-8A96-2F0A9E5D6046}"/>
                </a:ext>
              </a:extLst>
            </p:cNvPr>
            <p:cNvCxnSpPr>
              <a:cxnSpLocks/>
            </p:cNvCxnSpPr>
            <p:nvPr userDrawn="1"/>
          </p:nvCxnSpPr>
          <p:spPr>
            <a:xfrm>
              <a:off x="1130300" y="10872000"/>
              <a:ext cx="14828838"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4" name="Grafik 43">
              <a:extLst>
                <a:ext uri="{FF2B5EF4-FFF2-40B4-BE49-F238E27FC236}">
                  <a16:creationId xmlns:a16="http://schemas.microsoft.com/office/drawing/2014/main" id="{930D3EAF-CCA6-3F4C-9FD8-A724529C7650}"/>
                </a:ext>
              </a:extLst>
            </p:cNvPr>
            <p:cNvPicPr>
              <a:picLocks noChangeAspect="1"/>
            </p:cNvPicPr>
            <p:nvPr userDrawn="1"/>
          </p:nvPicPr>
          <p:blipFill>
            <a:blip r:embed="rId2"/>
            <a:stretch>
              <a:fillRect/>
            </a:stretch>
          </p:blipFill>
          <p:spPr>
            <a:xfrm>
              <a:off x="17218800" y="10800000"/>
              <a:ext cx="1754833" cy="137335"/>
            </a:xfrm>
            <a:prstGeom prst="rect">
              <a:avLst/>
            </a:prstGeom>
          </p:spPr>
        </p:pic>
      </p:grpSp>
      <p:sp>
        <p:nvSpPr>
          <p:cNvPr id="8" name="Titelplatzhalter 13">
            <a:extLst>
              <a:ext uri="{FF2B5EF4-FFF2-40B4-BE49-F238E27FC236}">
                <a16:creationId xmlns:a16="http://schemas.microsoft.com/office/drawing/2014/main" id="{52828D94-843F-704E-96CB-9C3B181F8BEF}"/>
              </a:ext>
            </a:extLst>
          </p:cNvPr>
          <p:cNvSpPr>
            <a:spLocks noGrp="1"/>
          </p:cNvSpPr>
          <p:nvPr>
            <p:ph type="title"/>
          </p:nvPr>
        </p:nvSpPr>
        <p:spPr>
          <a:xfrm>
            <a:off x="1053430" y="542901"/>
            <a:ext cx="17929895" cy="1296144"/>
          </a:xfrm>
          <a:prstGeom prst="rect">
            <a:avLst/>
          </a:prstGeom>
        </p:spPr>
        <p:txBody>
          <a:bodyPr vert="horz" lIns="91440" tIns="45720" rIns="91440" bIns="45720" rtlCol="0" anchor="ctr">
            <a:normAutofit/>
          </a:bodyPr>
          <a:lstStyle>
            <a:lvl1pPr>
              <a:defRPr sz="6000" b="0">
                <a:latin typeface="+mj-lt"/>
              </a:defRPr>
            </a:lvl1pPr>
          </a:lstStyle>
          <a:p>
            <a:r>
              <a:rPr lang="de-DE"/>
              <a:t>Mastertitelformat bearbeiten</a:t>
            </a:r>
            <a:endParaRPr lang="de-DE" dirty="0"/>
          </a:p>
        </p:txBody>
      </p:sp>
      <p:sp>
        <p:nvSpPr>
          <p:cNvPr id="9" name="Textplatzhalter 17">
            <a:extLst>
              <a:ext uri="{FF2B5EF4-FFF2-40B4-BE49-F238E27FC236}">
                <a16:creationId xmlns:a16="http://schemas.microsoft.com/office/drawing/2014/main" id="{AC7CA0E5-0686-964C-8F7B-BF11A6F63271}"/>
              </a:ext>
            </a:extLst>
          </p:cNvPr>
          <p:cNvSpPr>
            <a:spLocks noGrp="1"/>
          </p:cNvSpPr>
          <p:nvPr>
            <p:ph idx="1"/>
          </p:nvPr>
        </p:nvSpPr>
        <p:spPr>
          <a:xfrm>
            <a:off x="1053431" y="2055813"/>
            <a:ext cx="17920202" cy="8351836"/>
          </a:xfrm>
          <a:prstGeom prst="rect">
            <a:avLst/>
          </a:prstGeom>
        </p:spPr>
        <p:txBody>
          <a:bodyPr vert="horz" lIns="91440" tIns="45720" rIns="91440" bIns="45720" rtlCol="0">
            <a:normAutofit/>
          </a:bodyPr>
          <a:lstStyle>
            <a:lvl1pPr marL="457200" indent="-457200">
              <a:lnSpc>
                <a:spcPct val="110000"/>
              </a:lnSpc>
              <a:spcAft>
                <a:spcPts val="2200"/>
              </a:spcAft>
              <a:buFont typeface="Wingdings" pitchFamily="2" charset="2"/>
              <a:buChar char="§"/>
              <a:defRPr/>
            </a:lvl1pPr>
            <a:lvl2pPr marL="864000" indent="-377059">
              <a:lnSpc>
                <a:spcPct val="110000"/>
              </a:lnSpc>
              <a:spcBef>
                <a:spcPts val="500"/>
              </a:spcBef>
              <a:spcAft>
                <a:spcPts val="1800"/>
              </a:spcAft>
              <a:buClr>
                <a:schemeClr val="accent1"/>
              </a:buClr>
              <a:buFont typeface="Wingdings" pitchFamily="2" charset="2"/>
              <a:buChar char="§"/>
              <a:defRPr sz="3200"/>
            </a:lvl2pPr>
            <a:lvl3pPr marL="1260000" indent="-377059">
              <a:lnSpc>
                <a:spcPct val="110000"/>
              </a:lnSpc>
              <a:spcBef>
                <a:spcPts val="500"/>
              </a:spcBef>
              <a:spcAft>
                <a:spcPts val="1500"/>
              </a:spcAft>
              <a:buClr>
                <a:schemeClr val="accent1"/>
              </a:buClr>
              <a:buFont typeface="Wingdings" pitchFamily="2" charset="2"/>
              <a:buChar char="§"/>
              <a:defRPr sz="2600"/>
            </a:lvl3pPr>
            <a:lvl4pPr marL="1620000" indent="-377059">
              <a:lnSpc>
                <a:spcPct val="110000"/>
              </a:lnSpc>
              <a:spcBef>
                <a:spcPts val="500"/>
              </a:spcBef>
              <a:spcAft>
                <a:spcPts val="1400"/>
              </a:spcAft>
              <a:buClr>
                <a:schemeClr val="accent1"/>
              </a:buClr>
              <a:buFont typeface="Wingdings" pitchFamily="2" charset="2"/>
              <a:buChar char="§"/>
              <a:defRPr sz="2000"/>
            </a:lvl4pPr>
            <a:lvl5pPr marL="1980000" indent="-377059">
              <a:lnSpc>
                <a:spcPct val="110000"/>
              </a:lnSpc>
              <a:spcBef>
                <a:spcPts val="500"/>
              </a:spcBef>
              <a:spcAft>
                <a:spcPts val="1400"/>
              </a:spcAft>
              <a:buClr>
                <a:schemeClr val="accent1"/>
              </a:buClr>
              <a:buFont typeface="Wingdings" pitchFamily="2" charset="2"/>
              <a:buChar char="§"/>
              <a:defRPr sz="2000"/>
            </a:lvl5pPr>
            <a:lvl6pPr marL="2340000" indent="-377059">
              <a:lnSpc>
                <a:spcPct val="110000"/>
              </a:lnSpc>
              <a:spcBef>
                <a:spcPts val="500"/>
              </a:spcBef>
              <a:spcAft>
                <a:spcPts val="1400"/>
              </a:spcAft>
              <a:buClr>
                <a:schemeClr val="accent1"/>
              </a:buClr>
              <a:buFont typeface="Wingdings" pitchFamily="2" charset="2"/>
              <a:buChar char="§"/>
              <a:defRPr sz="2000"/>
            </a:lvl6pPr>
            <a:lvl7pPr marL="2736000" indent="-377059">
              <a:lnSpc>
                <a:spcPct val="110000"/>
              </a:lnSpc>
              <a:spcBef>
                <a:spcPts val="500"/>
              </a:spcBef>
              <a:spcAft>
                <a:spcPts val="1400"/>
              </a:spcAft>
              <a:buClr>
                <a:schemeClr val="accent1"/>
              </a:buClr>
              <a:buFont typeface="Wingdings" pitchFamily="2" charset="2"/>
              <a:buChar char="§"/>
              <a:defRPr sz="2000"/>
            </a:lvl7pPr>
            <a:lvl8pPr marL="5278836" indent="0">
              <a:buNone/>
              <a:defRPr/>
            </a:lvl8pPr>
            <a:lvl9pPr>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7089158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er Bildraster mit Headlin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5E786C-8AB7-DF4D-A907-9052DBA97A2C}"/>
              </a:ext>
            </a:extLst>
          </p:cNvPr>
          <p:cNvSpPr>
            <a:spLocks noGrp="1"/>
          </p:cNvSpPr>
          <p:nvPr>
            <p:ph type="title"/>
          </p:nvPr>
        </p:nvSpPr>
        <p:spPr/>
        <p:txBody>
          <a:bodyPr>
            <a:normAutofit/>
          </a:bodyPr>
          <a:lstStyle>
            <a:lvl1pPr>
              <a:defRPr sz="6000" b="0">
                <a:latin typeface="+mj-lt"/>
              </a:defRPr>
            </a:lvl1pPr>
          </a:lstStyle>
          <a:p>
            <a:r>
              <a:rPr lang="de-DE"/>
              <a:t>Mastertitelformat bearbeiten</a:t>
            </a:r>
            <a:endParaRPr lang="de-DE" dirty="0"/>
          </a:p>
        </p:txBody>
      </p:sp>
      <p:grpSp>
        <p:nvGrpSpPr>
          <p:cNvPr id="5" name="Gruppieren 4">
            <a:extLst>
              <a:ext uri="{FF2B5EF4-FFF2-40B4-BE49-F238E27FC236}">
                <a16:creationId xmlns:a16="http://schemas.microsoft.com/office/drawing/2014/main" id="{B0BD4441-F8DE-A54B-967C-2D34E5D61C35}"/>
              </a:ext>
            </a:extLst>
          </p:cNvPr>
          <p:cNvGrpSpPr/>
          <p:nvPr userDrawn="1"/>
        </p:nvGrpSpPr>
        <p:grpSpPr>
          <a:xfrm>
            <a:off x="1130300" y="10800000"/>
            <a:ext cx="17843333" cy="137335"/>
            <a:chOff x="1130300" y="10800000"/>
            <a:chExt cx="17843333" cy="137335"/>
          </a:xfrm>
        </p:grpSpPr>
        <p:cxnSp>
          <p:nvCxnSpPr>
            <p:cNvPr id="6" name="Gerade Verbindung 5">
              <a:extLst>
                <a:ext uri="{FF2B5EF4-FFF2-40B4-BE49-F238E27FC236}">
                  <a16:creationId xmlns:a16="http://schemas.microsoft.com/office/drawing/2014/main" id="{FB6C9B04-4C21-1248-AD13-544309860EC2}"/>
                </a:ext>
              </a:extLst>
            </p:cNvPr>
            <p:cNvCxnSpPr>
              <a:cxnSpLocks/>
            </p:cNvCxnSpPr>
            <p:nvPr userDrawn="1"/>
          </p:nvCxnSpPr>
          <p:spPr>
            <a:xfrm>
              <a:off x="1130300" y="10872000"/>
              <a:ext cx="14828838"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Grafik 6">
              <a:extLst>
                <a:ext uri="{FF2B5EF4-FFF2-40B4-BE49-F238E27FC236}">
                  <a16:creationId xmlns:a16="http://schemas.microsoft.com/office/drawing/2014/main" id="{17F47679-26BE-C047-AFD7-F5D2C8CDB504}"/>
                </a:ext>
              </a:extLst>
            </p:cNvPr>
            <p:cNvPicPr>
              <a:picLocks noChangeAspect="1"/>
            </p:cNvPicPr>
            <p:nvPr userDrawn="1"/>
          </p:nvPicPr>
          <p:blipFill>
            <a:blip r:embed="rId2"/>
            <a:stretch>
              <a:fillRect/>
            </a:stretch>
          </p:blipFill>
          <p:spPr>
            <a:xfrm>
              <a:off x="17218800" y="10800000"/>
              <a:ext cx="1754833" cy="137335"/>
            </a:xfrm>
            <a:prstGeom prst="rect">
              <a:avLst/>
            </a:prstGeom>
          </p:spPr>
        </p:pic>
      </p:grpSp>
      <p:sp>
        <p:nvSpPr>
          <p:cNvPr id="9" name="Bildplatzhalter 8">
            <a:extLst>
              <a:ext uri="{FF2B5EF4-FFF2-40B4-BE49-F238E27FC236}">
                <a16:creationId xmlns:a16="http://schemas.microsoft.com/office/drawing/2014/main" id="{607A05D9-A0FE-C74C-99DC-512801A2AD00}"/>
              </a:ext>
            </a:extLst>
          </p:cNvPr>
          <p:cNvSpPr>
            <a:spLocks noGrp="1"/>
          </p:cNvSpPr>
          <p:nvPr>
            <p:ph type="pic" sz="quarter" idx="10" hasCustomPrompt="1"/>
          </p:nvPr>
        </p:nvSpPr>
        <p:spPr>
          <a:xfrm>
            <a:off x="1130301" y="2649649"/>
            <a:ext cx="5791200" cy="3384000"/>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Bild per Drag-</a:t>
            </a:r>
            <a:r>
              <a:rPr lang="de-DE" dirty="0" err="1"/>
              <a:t>and</a:t>
            </a:r>
            <a:r>
              <a:rPr lang="de-DE" dirty="0"/>
              <a:t>-Drop einfügen / Bild #1</a:t>
            </a:r>
          </a:p>
        </p:txBody>
      </p:sp>
      <p:sp>
        <p:nvSpPr>
          <p:cNvPr id="11" name="Textplatzhalter 10">
            <a:extLst>
              <a:ext uri="{FF2B5EF4-FFF2-40B4-BE49-F238E27FC236}">
                <a16:creationId xmlns:a16="http://schemas.microsoft.com/office/drawing/2014/main" id="{1F7940E6-DD62-A845-92C9-F8FACBD9CBBB}"/>
              </a:ext>
            </a:extLst>
          </p:cNvPr>
          <p:cNvSpPr>
            <a:spLocks noGrp="1"/>
          </p:cNvSpPr>
          <p:nvPr>
            <p:ph type="body" sz="quarter" idx="11" hasCustomPrompt="1"/>
          </p:nvPr>
        </p:nvSpPr>
        <p:spPr>
          <a:xfrm>
            <a:off x="1130400" y="2106000"/>
            <a:ext cx="5791100" cy="360040"/>
          </a:xfrm>
          <a:prstGeom prst="rect">
            <a:avLst/>
          </a:prstGeom>
        </p:spPr>
        <p:txBody>
          <a:bodyPr>
            <a:noAutofit/>
          </a:bodyPr>
          <a:lstStyle>
            <a:lvl1pPr algn="ctr">
              <a:lnSpc>
                <a:spcPct val="100000"/>
              </a:lnSpc>
              <a:defRPr sz="2000" b="0" i="0" cap="all" spc="300" baseline="0">
                <a:latin typeface="Segoe Alt Semibold" panose="020B0502040204020203" pitchFamily="34" charset="0"/>
              </a:defRPr>
            </a:lvl1pPr>
          </a:lstStyle>
          <a:p>
            <a:r>
              <a:rPr lang="de-DE" dirty="0"/>
              <a:t>Headline bearbeiten</a:t>
            </a:r>
          </a:p>
        </p:txBody>
      </p:sp>
      <p:sp>
        <p:nvSpPr>
          <p:cNvPr id="12" name="Bildplatzhalter 8">
            <a:extLst>
              <a:ext uri="{FF2B5EF4-FFF2-40B4-BE49-F238E27FC236}">
                <a16:creationId xmlns:a16="http://schemas.microsoft.com/office/drawing/2014/main" id="{D7C2FCD8-D976-E744-9348-10D5540E7B36}"/>
              </a:ext>
            </a:extLst>
          </p:cNvPr>
          <p:cNvSpPr>
            <a:spLocks noGrp="1"/>
          </p:cNvSpPr>
          <p:nvPr>
            <p:ph type="pic" sz="quarter" idx="12" hasCustomPrompt="1"/>
          </p:nvPr>
        </p:nvSpPr>
        <p:spPr>
          <a:xfrm>
            <a:off x="13187363" y="2649650"/>
            <a:ext cx="5790814" cy="3383994"/>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Bild per Drag-</a:t>
            </a:r>
            <a:r>
              <a:rPr lang="de-DE" dirty="0" err="1"/>
              <a:t>and</a:t>
            </a:r>
            <a:r>
              <a:rPr lang="de-DE" dirty="0"/>
              <a:t>-Drop einfügen / Bild #3</a:t>
            </a:r>
          </a:p>
        </p:txBody>
      </p:sp>
      <p:sp>
        <p:nvSpPr>
          <p:cNvPr id="13" name="Textplatzhalter 10">
            <a:extLst>
              <a:ext uri="{FF2B5EF4-FFF2-40B4-BE49-F238E27FC236}">
                <a16:creationId xmlns:a16="http://schemas.microsoft.com/office/drawing/2014/main" id="{41C6E792-4EB9-F449-9B9F-E4904D13E741}"/>
              </a:ext>
            </a:extLst>
          </p:cNvPr>
          <p:cNvSpPr>
            <a:spLocks noGrp="1"/>
          </p:cNvSpPr>
          <p:nvPr>
            <p:ph type="body" sz="quarter" idx="13" hasCustomPrompt="1"/>
          </p:nvPr>
        </p:nvSpPr>
        <p:spPr>
          <a:xfrm>
            <a:off x="13187362" y="2106000"/>
            <a:ext cx="5790913" cy="360040"/>
          </a:xfrm>
          <a:prstGeom prst="rect">
            <a:avLst/>
          </a:prstGeom>
        </p:spPr>
        <p:txBody>
          <a:bodyPr>
            <a:noAutofit/>
          </a:bodyPr>
          <a:lstStyle>
            <a:lvl1pPr algn="ctr">
              <a:lnSpc>
                <a:spcPct val="100000"/>
              </a:lnSpc>
              <a:defRPr sz="2000" b="0" i="0" cap="all" spc="300" baseline="0">
                <a:latin typeface="Segoe Alt Semibold" panose="020B0502040204020203" pitchFamily="34" charset="0"/>
              </a:defRPr>
            </a:lvl1pPr>
          </a:lstStyle>
          <a:p>
            <a:r>
              <a:rPr lang="de-DE" dirty="0"/>
              <a:t>Headline bearbeiten</a:t>
            </a:r>
          </a:p>
        </p:txBody>
      </p:sp>
      <p:sp>
        <p:nvSpPr>
          <p:cNvPr id="14" name="Bildplatzhalter 8">
            <a:extLst>
              <a:ext uri="{FF2B5EF4-FFF2-40B4-BE49-F238E27FC236}">
                <a16:creationId xmlns:a16="http://schemas.microsoft.com/office/drawing/2014/main" id="{B47842D9-17BB-3844-BF3A-C40D4E9517EE}"/>
              </a:ext>
            </a:extLst>
          </p:cNvPr>
          <p:cNvSpPr>
            <a:spLocks noGrp="1"/>
          </p:cNvSpPr>
          <p:nvPr>
            <p:ph type="pic" sz="quarter" idx="14" hasCustomPrompt="1"/>
          </p:nvPr>
        </p:nvSpPr>
        <p:spPr>
          <a:xfrm>
            <a:off x="7158975" y="2649650"/>
            <a:ext cx="5790814" cy="3383997"/>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Bild per Drag-</a:t>
            </a:r>
            <a:r>
              <a:rPr lang="de-DE" dirty="0" err="1"/>
              <a:t>and</a:t>
            </a:r>
            <a:r>
              <a:rPr lang="de-DE" dirty="0"/>
              <a:t>-Drop einfügen / Bild #2</a:t>
            </a:r>
          </a:p>
        </p:txBody>
      </p:sp>
      <p:sp>
        <p:nvSpPr>
          <p:cNvPr id="15" name="Textplatzhalter 10">
            <a:extLst>
              <a:ext uri="{FF2B5EF4-FFF2-40B4-BE49-F238E27FC236}">
                <a16:creationId xmlns:a16="http://schemas.microsoft.com/office/drawing/2014/main" id="{C7412C27-3A55-4247-B950-EC6FEE3BD273}"/>
              </a:ext>
            </a:extLst>
          </p:cNvPr>
          <p:cNvSpPr>
            <a:spLocks noGrp="1"/>
          </p:cNvSpPr>
          <p:nvPr>
            <p:ph type="body" sz="quarter" idx="15" hasCustomPrompt="1"/>
          </p:nvPr>
        </p:nvSpPr>
        <p:spPr>
          <a:xfrm>
            <a:off x="7158974" y="2106000"/>
            <a:ext cx="5790913" cy="360040"/>
          </a:xfrm>
          <a:prstGeom prst="rect">
            <a:avLst/>
          </a:prstGeom>
        </p:spPr>
        <p:txBody>
          <a:bodyPr>
            <a:noAutofit/>
          </a:bodyPr>
          <a:lstStyle>
            <a:lvl1pPr algn="ctr">
              <a:lnSpc>
                <a:spcPct val="100000"/>
              </a:lnSpc>
              <a:defRPr sz="2000" b="0" i="0" cap="all" spc="300" baseline="0">
                <a:latin typeface="Segoe Alt Semibold" panose="020B0502040204020203" pitchFamily="34" charset="0"/>
              </a:defRPr>
            </a:lvl1pPr>
          </a:lstStyle>
          <a:p>
            <a:r>
              <a:rPr lang="de-DE" dirty="0"/>
              <a:t>Headline bearbeiten</a:t>
            </a:r>
          </a:p>
        </p:txBody>
      </p:sp>
      <p:sp>
        <p:nvSpPr>
          <p:cNvPr id="16" name="Bildplatzhalter 8">
            <a:extLst>
              <a:ext uri="{FF2B5EF4-FFF2-40B4-BE49-F238E27FC236}">
                <a16:creationId xmlns:a16="http://schemas.microsoft.com/office/drawing/2014/main" id="{DC1149F5-9EED-8E4E-9A7C-22D07F3C5B9E}"/>
              </a:ext>
            </a:extLst>
          </p:cNvPr>
          <p:cNvSpPr>
            <a:spLocks noGrp="1"/>
          </p:cNvSpPr>
          <p:nvPr>
            <p:ph type="pic" sz="quarter" idx="16" hasCustomPrompt="1"/>
          </p:nvPr>
        </p:nvSpPr>
        <p:spPr>
          <a:xfrm>
            <a:off x="1130301" y="7023652"/>
            <a:ext cx="5791200" cy="3384000"/>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Bild per Drag-</a:t>
            </a:r>
            <a:r>
              <a:rPr lang="de-DE" dirty="0" err="1"/>
              <a:t>and</a:t>
            </a:r>
            <a:r>
              <a:rPr lang="de-DE" dirty="0"/>
              <a:t>-Drop einfügen / Bild #4</a:t>
            </a:r>
          </a:p>
        </p:txBody>
      </p:sp>
      <p:sp>
        <p:nvSpPr>
          <p:cNvPr id="17" name="Textplatzhalter 10">
            <a:extLst>
              <a:ext uri="{FF2B5EF4-FFF2-40B4-BE49-F238E27FC236}">
                <a16:creationId xmlns:a16="http://schemas.microsoft.com/office/drawing/2014/main" id="{D7722F46-1E38-5F46-8ED2-FB3AF47B61A8}"/>
              </a:ext>
            </a:extLst>
          </p:cNvPr>
          <p:cNvSpPr>
            <a:spLocks noGrp="1"/>
          </p:cNvSpPr>
          <p:nvPr>
            <p:ph type="body" sz="quarter" idx="17" hasCustomPrompt="1"/>
          </p:nvPr>
        </p:nvSpPr>
        <p:spPr>
          <a:xfrm>
            <a:off x="1130400" y="6480003"/>
            <a:ext cx="5791100" cy="360040"/>
          </a:xfrm>
          <a:prstGeom prst="rect">
            <a:avLst/>
          </a:prstGeom>
        </p:spPr>
        <p:txBody>
          <a:bodyPr>
            <a:noAutofit/>
          </a:bodyPr>
          <a:lstStyle>
            <a:lvl1pPr algn="ctr">
              <a:lnSpc>
                <a:spcPct val="100000"/>
              </a:lnSpc>
              <a:defRPr sz="2000" b="0" i="0" cap="all" spc="300" baseline="0">
                <a:latin typeface="Segoe Alt Semibold" panose="020B0502040204020203" pitchFamily="34" charset="0"/>
              </a:defRPr>
            </a:lvl1pPr>
          </a:lstStyle>
          <a:p>
            <a:r>
              <a:rPr lang="de-DE" dirty="0"/>
              <a:t>Headline bearbeiten</a:t>
            </a:r>
          </a:p>
        </p:txBody>
      </p:sp>
      <p:sp>
        <p:nvSpPr>
          <p:cNvPr id="18" name="Bildplatzhalter 8">
            <a:extLst>
              <a:ext uri="{FF2B5EF4-FFF2-40B4-BE49-F238E27FC236}">
                <a16:creationId xmlns:a16="http://schemas.microsoft.com/office/drawing/2014/main" id="{457BDE11-F247-9642-83DF-1E19B4421442}"/>
              </a:ext>
            </a:extLst>
          </p:cNvPr>
          <p:cNvSpPr>
            <a:spLocks noGrp="1"/>
          </p:cNvSpPr>
          <p:nvPr>
            <p:ph type="pic" sz="quarter" idx="18" hasCustomPrompt="1"/>
          </p:nvPr>
        </p:nvSpPr>
        <p:spPr>
          <a:xfrm>
            <a:off x="13187363" y="7023653"/>
            <a:ext cx="5790814" cy="3383994"/>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Bild per Drag-</a:t>
            </a:r>
            <a:r>
              <a:rPr lang="de-DE" dirty="0" err="1"/>
              <a:t>and</a:t>
            </a:r>
            <a:r>
              <a:rPr lang="de-DE" dirty="0"/>
              <a:t>-Drop einfügen / Bild #6</a:t>
            </a:r>
          </a:p>
        </p:txBody>
      </p:sp>
      <p:sp>
        <p:nvSpPr>
          <p:cNvPr id="19" name="Textplatzhalter 10">
            <a:extLst>
              <a:ext uri="{FF2B5EF4-FFF2-40B4-BE49-F238E27FC236}">
                <a16:creationId xmlns:a16="http://schemas.microsoft.com/office/drawing/2014/main" id="{D7867FF4-309A-A747-97F2-498359FA38D6}"/>
              </a:ext>
            </a:extLst>
          </p:cNvPr>
          <p:cNvSpPr>
            <a:spLocks noGrp="1"/>
          </p:cNvSpPr>
          <p:nvPr>
            <p:ph type="body" sz="quarter" idx="19" hasCustomPrompt="1"/>
          </p:nvPr>
        </p:nvSpPr>
        <p:spPr>
          <a:xfrm>
            <a:off x="13187362" y="6480003"/>
            <a:ext cx="5790913" cy="360040"/>
          </a:xfrm>
          <a:prstGeom prst="rect">
            <a:avLst/>
          </a:prstGeom>
        </p:spPr>
        <p:txBody>
          <a:bodyPr>
            <a:noAutofit/>
          </a:bodyPr>
          <a:lstStyle>
            <a:lvl1pPr algn="ctr">
              <a:lnSpc>
                <a:spcPct val="100000"/>
              </a:lnSpc>
              <a:defRPr sz="2000" b="0" i="0" cap="all" spc="300" baseline="0">
                <a:latin typeface="Segoe Alt Semibold" panose="020B0502040204020203" pitchFamily="34" charset="0"/>
              </a:defRPr>
            </a:lvl1pPr>
          </a:lstStyle>
          <a:p>
            <a:r>
              <a:rPr lang="de-DE" dirty="0"/>
              <a:t>Headline bearbeiten</a:t>
            </a:r>
          </a:p>
        </p:txBody>
      </p:sp>
      <p:sp>
        <p:nvSpPr>
          <p:cNvPr id="20" name="Bildplatzhalter 8">
            <a:extLst>
              <a:ext uri="{FF2B5EF4-FFF2-40B4-BE49-F238E27FC236}">
                <a16:creationId xmlns:a16="http://schemas.microsoft.com/office/drawing/2014/main" id="{E3B44389-1154-A141-84DC-542921865DCD}"/>
              </a:ext>
            </a:extLst>
          </p:cNvPr>
          <p:cNvSpPr>
            <a:spLocks noGrp="1"/>
          </p:cNvSpPr>
          <p:nvPr>
            <p:ph type="pic" sz="quarter" idx="20" hasCustomPrompt="1"/>
          </p:nvPr>
        </p:nvSpPr>
        <p:spPr>
          <a:xfrm>
            <a:off x="7158975" y="7023653"/>
            <a:ext cx="5790814" cy="3383997"/>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Bild per Drag-</a:t>
            </a:r>
            <a:r>
              <a:rPr lang="de-DE" dirty="0" err="1"/>
              <a:t>and</a:t>
            </a:r>
            <a:r>
              <a:rPr lang="de-DE" dirty="0"/>
              <a:t>-Drop einfügen / Bild #5</a:t>
            </a:r>
          </a:p>
        </p:txBody>
      </p:sp>
      <p:sp>
        <p:nvSpPr>
          <p:cNvPr id="21" name="Textplatzhalter 10">
            <a:extLst>
              <a:ext uri="{FF2B5EF4-FFF2-40B4-BE49-F238E27FC236}">
                <a16:creationId xmlns:a16="http://schemas.microsoft.com/office/drawing/2014/main" id="{71FC67F8-677D-8749-A195-D6C2FF3019A2}"/>
              </a:ext>
            </a:extLst>
          </p:cNvPr>
          <p:cNvSpPr>
            <a:spLocks noGrp="1"/>
          </p:cNvSpPr>
          <p:nvPr>
            <p:ph type="body" sz="quarter" idx="21" hasCustomPrompt="1"/>
          </p:nvPr>
        </p:nvSpPr>
        <p:spPr>
          <a:xfrm>
            <a:off x="7158974" y="6480003"/>
            <a:ext cx="5790913" cy="360040"/>
          </a:xfrm>
          <a:prstGeom prst="rect">
            <a:avLst/>
          </a:prstGeom>
        </p:spPr>
        <p:txBody>
          <a:bodyPr>
            <a:noAutofit/>
          </a:bodyPr>
          <a:lstStyle>
            <a:lvl1pPr algn="ctr">
              <a:lnSpc>
                <a:spcPct val="100000"/>
              </a:lnSpc>
              <a:defRPr sz="2000" b="0" i="0" cap="all" spc="300" baseline="0">
                <a:latin typeface="Segoe Alt Semibold" panose="020B0502040204020203" pitchFamily="34" charset="0"/>
              </a:defRPr>
            </a:lvl1pPr>
          </a:lstStyle>
          <a:p>
            <a:r>
              <a:rPr lang="de-DE" dirty="0"/>
              <a:t>Headline bearbeiten</a:t>
            </a:r>
          </a:p>
        </p:txBody>
      </p:sp>
    </p:spTree>
    <p:extLst>
      <p:ext uri="{BB962C8B-B14F-4D97-AF65-F5344CB8AC3E}">
        <p14:creationId xmlns:p14="http://schemas.microsoft.com/office/powerpoint/2010/main" val="36337354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er Raster mit Bild und Text">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72697E04-C442-3E4B-83B1-D76FF4A15B5B}"/>
              </a:ext>
            </a:extLst>
          </p:cNvPr>
          <p:cNvSpPr>
            <a:spLocks noGrp="1"/>
          </p:cNvSpPr>
          <p:nvPr>
            <p:ph type="body" sz="quarter" idx="25" hasCustomPrompt="1"/>
          </p:nvPr>
        </p:nvSpPr>
        <p:spPr>
          <a:xfrm>
            <a:off x="1129680" y="2195789"/>
            <a:ext cx="5791819" cy="8208960"/>
          </a:xfrm>
          <a:prstGeom prst="rect">
            <a:avLst/>
          </a:prstGeom>
          <a:solidFill>
            <a:schemeClr val="bg1"/>
          </a:solidFill>
          <a:effectLst>
            <a:outerShdw blurRad="635000" sx="102000" sy="102000" algn="t" rotWithShape="0">
              <a:prstClr val="black">
                <a:alpha val="15000"/>
              </a:prstClr>
            </a:outerShdw>
          </a:effectLst>
        </p:spPr>
        <p:txBody>
          <a:bodyPr/>
          <a:lstStyle/>
          <a:p>
            <a:r>
              <a:rPr lang="de-DE" dirty="0"/>
              <a:t> </a:t>
            </a:r>
          </a:p>
        </p:txBody>
      </p:sp>
      <p:sp>
        <p:nvSpPr>
          <p:cNvPr id="2" name="Titel 1">
            <a:extLst>
              <a:ext uri="{FF2B5EF4-FFF2-40B4-BE49-F238E27FC236}">
                <a16:creationId xmlns:a16="http://schemas.microsoft.com/office/drawing/2014/main" id="{B45E786C-8AB7-DF4D-A907-9052DBA97A2C}"/>
              </a:ext>
            </a:extLst>
          </p:cNvPr>
          <p:cNvSpPr>
            <a:spLocks noGrp="1"/>
          </p:cNvSpPr>
          <p:nvPr>
            <p:ph type="title"/>
          </p:nvPr>
        </p:nvSpPr>
        <p:spPr/>
        <p:txBody>
          <a:bodyPr>
            <a:normAutofit/>
          </a:bodyPr>
          <a:lstStyle>
            <a:lvl1pPr>
              <a:defRPr sz="6000" b="0">
                <a:latin typeface="+mj-lt"/>
              </a:defRPr>
            </a:lvl1pPr>
          </a:lstStyle>
          <a:p>
            <a:r>
              <a:rPr lang="de-DE"/>
              <a:t>Mastertitelformat bearbeiten</a:t>
            </a:r>
            <a:endParaRPr lang="de-DE" dirty="0"/>
          </a:p>
        </p:txBody>
      </p:sp>
      <p:grpSp>
        <p:nvGrpSpPr>
          <p:cNvPr id="5" name="Gruppieren 4">
            <a:extLst>
              <a:ext uri="{FF2B5EF4-FFF2-40B4-BE49-F238E27FC236}">
                <a16:creationId xmlns:a16="http://schemas.microsoft.com/office/drawing/2014/main" id="{B0BD4441-F8DE-A54B-967C-2D34E5D61C35}"/>
              </a:ext>
            </a:extLst>
          </p:cNvPr>
          <p:cNvGrpSpPr/>
          <p:nvPr userDrawn="1"/>
        </p:nvGrpSpPr>
        <p:grpSpPr>
          <a:xfrm>
            <a:off x="1130300" y="10800000"/>
            <a:ext cx="17843333" cy="137335"/>
            <a:chOff x="1130300" y="10800000"/>
            <a:chExt cx="17843333" cy="137335"/>
          </a:xfrm>
        </p:grpSpPr>
        <p:cxnSp>
          <p:nvCxnSpPr>
            <p:cNvPr id="6" name="Gerade Verbindung 5">
              <a:extLst>
                <a:ext uri="{FF2B5EF4-FFF2-40B4-BE49-F238E27FC236}">
                  <a16:creationId xmlns:a16="http://schemas.microsoft.com/office/drawing/2014/main" id="{FB6C9B04-4C21-1248-AD13-544309860EC2}"/>
                </a:ext>
              </a:extLst>
            </p:cNvPr>
            <p:cNvCxnSpPr>
              <a:cxnSpLocks/>
            </p:cNvCxnSpPr>
            <p:nvPr userDrawn="1"/>
          </p:nvCxnSpPr>
          <p:spPr>
            <a:xfrm>
              <a:off x="1130300" y="10872000"/>
              <a:ext cx="14828838"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Grafik 6">
              <a:extLst>
                <a:ext uri="{FF2B5EF4-FFF2-40B4-BE49-F238E27FC236}">
                  <a16:creationId xmlns:a16="http://schemas.microsoft.com/office/drawing/2014/main" id="{17F47679-26BE-C047-AFD7-F5D2C8CDB504}"/>
                </a:ext>
              </a:extLst>
            </p:cNvPr>
            <p:cNvPicPr>
              <a:picLocks noChangeAspect="1"/>
            </p:cNvPicPr>
            <p:nvPr userDrawn="1"/>
          </p:nvPicPr>
          <p:blipFill>
            <a:blip r:embed="rId2"/>
            <a:stretch>
              <a:fillRect/>
            </a:stretch>
          </p:blipFill>
          <p:spPr>
            <a:xfrm>
              <a:off x="17218800" y="10800000"/>
              <a:ext cx="1754833" cy="137335"/>
            </a:xfrm>
            <a:prstGeom prst="rect">
              <a:avLst/>
            </a:prstGeom>
          </p:spPr>
        </p:pic>
      </p:grpSp>
      <p:sp>
        <p:nvSpPr>
          <p:cNvPr id="9" name="Bildplatzhalter 8">
            <a:extLst>
              <a:ext uri="{FF2B5EF4-FFF2-40B4-BE49-F238E27FC236}">
                <a16:creationId xmlns:a16="http://schemas.microsoft.com/office/drawing/2014/main" id="{607A05D9-A0FE-C74C-99DC-512801A2AD00}"/>
              </a:ext>
            </a:extLst>
          </p:cNvPr>
          <p:cNvSpPr>
            <a:spLocks noGrp="1"/>
          </p:cNvSpPr>
          <p:nvPr>
            <p:ph type="pic" sz="quarter" idx="10" hasCustomPrompt="1"/>
          </p:nvPr>
        </p:nvSpPr>
        <p:spPr>
          <a:xfrm>
            <a:off x="1130301" y="2198687"/>
            <a:ext cx="5791200" cy="3265200"/>
          </a:xfrm>
          <a:prstGeom prst="rect">
            <a:avLst/>
          </a:prstGeom>
        </p:spPr>
        <p:txBody>
          <a:bodyPr/>
          <a:lstStyle>
            <a:lvl1pPr>
              <a:defRPr/>
            </a:lvl1pPr>
          </a:lstStyle>
          <a:p>
            <a:r>
              <a:rPr lang="de-DE" dirty="0"/>
              <a:t>Bild per Drag-</a:t>
            </a:r>
            <a:r>
              <a:rPr lang="de-DE" dirty="0" err="1"/>
              <a:t>and</a:t>
            </a:r>
            <a:r>
              <a:rPr lang="de-DE" dirty="0"/>
              <a:t>-Drop einfügen / Bild #1</a:t>
            </a:r>
          </a:p>
        </p:txBody>
      </p:sp>
      <p:sp>
        <p:nvSpPr>
          <p:cNvPr id="11" name="Textplatzhalter 10">
            <a:extLst>
              <a:ext uri="{FF2B5EF4-FFF2-40B4-BE49-F238E27FC236}">
                <a16:creationId xmlns:a16="http://schemas.microsoft.com/office/drawing/2014/main" id="{1F7940E6-DD62-A845-92C9-F8FACBD9CBBB}"/>
              </a:ext>
            </a:extLst>
          </p:cNvPr>
          <p:cNvSpPr>
            <a:spLocks noGrp="1"/>
          </p:cNvSpPr>
          <p:nvPr>
            <p:ph type="body" sz="quarter" idx="11" hasCustomPrompt="1"/>
          </p:nvPr>
        </p:nvSpPr>
        <p:spPr>
          <a:xfrm>
            <a:off x="1130400" y="5662934"/>
            <a:ext cx="5791100" cy="360040"/>
          </a:xfrm>
          <a:prstGeom prst="rect">
            <a:avLst/>
          </a:prstGeom>
        </p:spPr>
        <p:txBody>
          <a:bodyPr>
            <a:noAutofit/>
          </a:bodyPr>
          <a:lstStyle>
            <a:lvl1pPr algn="ctr">
              <a:lnSpc>
                <a:spcPct val="100000"/>
              </a:lnSpc>
              <a:defRPr sz="2000" b="0" i="0" cap="all" spc="300" baseline="0">
                <a:solidFill>
                  <a:schemeClr val="accent1"/>
                </a:solidFill>
                <a:latin typeface="Segoe Alt Semibold" panose="020B0502040204020203" pitchFamily="34" charset="0"/>
              </a:defRPr>
            </a:lvl1pPr>
          </a:lstStyle>
          <a:p>
            <a:r>
              <a:rPr lang="de-DE" dirty="0"/>
              <a:t>Headline bearbeiten</a:t>
            </a:r>
          </a:p>
        </p:txBody>
      </p:sp>
      <p:sp>
        <p:nvSpPr>
          <p:cNvPr id="27" name="Textplatzhalter 9">
            <a:extLst>
              <a:ext uri="{FF2B5EF4-FFF2-40B4-BE49-F238E27FC236}">
                <a16:creationId xmlns:a16="http://schemas.microsoft.com/office/drawing/2014/main" id="{045FC923-6E5F-BF46-B939-F174D5626E93}"/>
              </a:ext>
            </a:extLst>
          </p:cNvPr>
          <p:cNvSpPr>
            <a:spLocks noGrp="1"/>
          </p:cNvSpPr>
          <p:nvPr>
            <p:ph type="body" sz="quarter" idx="24" hasCustomPrompt="1"/>
          </p:nvPr>
        </p:nvSpPr>
        <p:spPr>
          <a:xfrm>
            <a:off x="1119235" y="6222021"/>
            <a:ext cx="5795962" cy="4185627"/>
          </a:xfrm>
          <a:prstGeom prst="rect">
            <a:avLst/>
          </a:prstGeom>
        </p:spPr>
        <p:txBody>
          <a:bodyPr lIns="324000" tIns="125999" rIns="324000" bIns="108000">
            <a:noAutofit/>
          </a:bodyPr>
          <a:lstStyle>
            <a:lvl1pPr marL="342900" indent="-342900">
              <a:lnSpc>
                <a:spcPct val="100000"/>
              </a:lnSpc>
              <a:spcAft>
                <a:spcPts val="1800"/>
              </a:spcAft>
              <a:buClr>
                <a:schemeClr val="accent1"/>
              </a:buClr>
              <a:buFont typeface="Wingdings" pitchFamily="2" charset="2"/>
              <a:buChar char="§"/>
              <a:defRPr sz="3200"/>
            </a:lvl1pPr>
          </a:lstStyle>
          <a:p>
            <a:r>
              <a:rPr lang="de-DE" dirty="0"/>
              <a:t>Nummerierte Stichpunkte einfügen</a:t>
            </a:r>
          </a:p>
          <a:p>
            <a:r>
              <a:rPr lang="de-DE" dirty="0"/>
              <a:t>Mit einer Zeile Abstand zwischen den Stichpunkten</a:t>
            </a:r>
          </a:p>
          <a:p>
            <a:r>
              <a:rPr lang="de-DE" dirty="0"/>
              <a:t>Dritter Punkt</a:t>
            </a:r>
          </a:p>
          <a:p>
            <a:r>
              <a:rPr lang="de-DE" dirty="0"/>
              <a:t>Vierter Punkt</a:t>
            </a:r>
          </a:p>
        </p:txBody>
      </p:sp>
      <p:sp>
        <p:nvSpPr>
          <p:cNvPr id="25" name="Textplatzhalter 3">
            <a:extLst>
              <a:ext uri="{FF2B5EF4-FFF2-40B4-BE49-F238E27FC236}">
                <a16:creationId xmlns:a16="http://schemas.microsoft.com/office/drawing/2014/main" id="{A1A827A7-09FB-294B-B1FE-30C47893977D}"/>
              </a:ext>
            </a:extLst>
          </p:cNvPr>
          <p:cNvSpPr>
            <a:spLocks noGrp="1"/>
          </p:cNvSpPr>
          <p:nvPr>
            <p:ph type="body" sz="quarter" idx="26" hasCustomPrompt="1"/>
          </p:nvPr>
        </p:nvSpPr>
        <p:spPr>
          <a:xfrm>
            <a:off x="7166895" y="2192890"/>
            <a:ext cx="5791819" cy="8208960"/>
          </a:xfrm>
          <a:prstGeom prst="rect">
            <a:avLst/>
          </a:prstGeom>
          <a:solidFill>
            <a:schemeClr val="bg1"/>
          </a:solidFill>
          <a:effectLst>
            <a:outerShdw blurRad="635000" sx="102000" sy="102000" algn="t" rotWithShape="0">
              <a:prstClr val="black">
                <a:alpha val="15000"/>
              </a:prstClr>
            </a:outerShdw>
          </a:effectLst>
        </p:spPr>
        <p:txBody>
          <a:bodyPr/>
          <a:lstStyle/>
          <a:p>
            <a:r>
              <a:rPr lang="de-DE" dirty="0"/>
              <a:t> </a:t>
            </a:r>
          </a:p>
        </p:txBody>
      </p:sp>
      <p:sp>
        <p:nvSpPr>
          <p:cNvPr id="26" name="Bildplatzhalter 8">
            <a:extLst>
              <a:ext uri="{FF2B5EF4-FFF2-40B4-BE49-F238E27FC236}">
                <a16:creationId xmlns:a16="http://schemas.microsoft.com/office/drawing/2014/main" id="{CF2F4687-208E-9C47-BE1F-E7DAEFDCC350}"/>
              </a:ext>
            </a:extLst>
          </p:cNvPr>
          <p:cNvSpPr>
            <a:spLocks noGrp="1"/>
          </p:cNvSpPr>
          <p:nvPr>
            <p:ph type="pic" sz="quarter" idx="27" hasCustomPrompt="1"/>
          </p:nvPr>
        </p:nvSpPr>
        <p:spPr>
          <a:xfrm>
            <a:off x="7167516" y="2195788"/>
            <a:ext cx="5791200" cy="3265200"/>
          </a:xfrm>
          <a:prstGeom prst="rect">
            <a:avLst/>
          </a:prstGeom>
        </p:spPr>
        <p:txBody>
          <a:bodyPr/>
          <a:lstStyle>
            <a:lvl1pPr>
              <a:defRPr/>
            </a:lvl1pPr>
          </a:lstStyle>
          <a:p>
            <a:r>
              <a:rPr lang="de-DE" dirty="0"/>
              <a:t>Bild per Drag-</a:t>
            </a:r>
            <a:r>
              <a:rPr lang="de-DE" dirty="0" err="1"/>
              <a:t>and</a:t>
            </a:r>
            <a:r>
              <a:rPr lang="de-DE" dirty="0"/>
              <a:t>-Drop einfügen / Bild #2</a:t>
            </a:r>
          </a:p>
        </p:txBody>
      </p:sp>
      <p:sp>
        <p:nvSpPr>
          <p:cNvPr id="28" name="Textplatzhalter 10">
            <a:extLst>
              <a:ext uri="{FF2B5EF4-FFF2-40B4-BE49-F238E27FC236}">
                <a16:creationId xmlns:a16="http://schemas.microsoft.com/office/drawing/2014/main" id="{EC181B40-2091-6C47-B1FD-A5BE02A2D340}"/>
              </a:ext>
            </a:extLst>
          </p:cNvPr>
          <p:cNvSpPr>
            <a:spLocks noGrp="1"/>
          </p:cNvSpPr>
          <p:nvPr>
            <p:ph type="body" sz="quarter" idx="28" hasCustomPrompt="1"/>
          </p:nvPr>
        </p:nvSpPr>
        <p:spPr>
          <a:xfrm>
            <a:off x="7167615" y="5662934"/>
            <a:ext cx="5791100" cy="360040"/>
          </a:xfrm>
          <a:prstGeom prst="rect">
            <a:avLst/>
          </a:prstGeom>
        </p:spPr>
        <p:txBody>
          <a:bodyPr>
            <a:noAutofit/>
          </a:bodyPr>
          <a:lstStyle>
            <a:lvl1pPr algn="ctr">
              <a:lnSpc>
                <a:spcPct val="100000"/>
              </a:lnSpc>
              <a:defRPr sz="2000" b="1" i="0" cap="all" spc="300" baseline="0">
                <a:solidFill>
                  <a:schemeClr val="accent1"/>
                </a:solidFill>
                <a:latin typeface="Segoe Alt Semibold" panose="020B0502040204020203" pitchFamily="34" charset="0"/>
              </a:defRPr>
            </a:lvl1pPr>
          </a:lstStyle>
          <a:p>
            <a:r>
              <a:rPr lang="de-DE" dirty="0"/>
              <a:t>Headline bearbeiten</a:t>
            </a:r>
          </a:p>
        </p:txBody>
      </p:sp>
      <p:sp>
        <p:nvSpPr>
          <p:cNvPr id="29" name="Textplatzhalter 9">
            <a:extLst>
              <a:ext uri="{FF2B5EF4-FFF2-40B4-BE49-F238E27FC236}">
                <a16:creationId xmlns:a16="http://schemas.microsoft.com/office/drawing/2014/main" id="{9559BF12-296E-2548-ACEE-E2C06DA1AE20}"/>
              </a:ext>
            </a:extLst>
          </p:cNvPr>
          <p:cNvSpPr>
            <a:spLocks noGrp="1"/>
          </p:cNvSpPr>
          <p:nvPr>
            <p:ph type="body" sz="quarter" idx="29" hasCustomPrompt="1"/>
          </p:nvPr>
        </p:nvSpPr>
        <p:spPr>
          <a:xfrm>
            <a:off x="7156450" y="6219107"/>
            <a:ext cx="5795962" cy="4182744"/>
          </a:xfrm>
          <a:prstGeom prst="rect">
            <a:avLst/>
          </a:prstGeom>
        </p:spPr>
        <p:txBody>
          <a:bodyPr lIns="324000" tIns="125999" rIns="324000" bIns="108000">
            <a:noAutofit/>
          </a:bodyPr>
          <a:lstStyle>
            <a:lvl1pPr marL="342900" indent="-342900">
              <a:lnSpc>
                <a:spcPct val="100000"/>
              </a:lnSpc>
              <a:spcAft>
                <a:spcPts val="1800"/>
              </a:spcAft>
              <a:buClr>
                <a:schemeClr val="accent1"/>
              </a:buClr>
              <a:buFont typeface="Wingdings" pitchFamily="2" charset="2"/>
              <a:buChar char="§"/>
              <a:defRPr sz="3200"/>
            </a:lvl1pPr>
          </a:lstStyle>
          <a:p>
            <a:r>
              <a:rPr lang="de-DE" dirty="0"/>
              <a:t>Nummerierte Stichpunkte einfügen</a:t>
            </a:r>
          </a:p>
          <a:p>
            <a:r>
              <a:rPr lang="de-DE" dirty="0"/>
              <a:t>Mit einer Zeile Abstand zwischen den Stichpunkten</a:t>
            </a:r>
          </a:p>
          <a:p>
            <a:r>
              <a:rPr lang="de-DE" dirty="0"/>
              <a:t>Dritter Punkt</a:t>
            </a:r>
          </a:p>
          <a:p>
            <a:r>
              <a:rPr lang="de-DE" dirty="0"/>
              <a:t>Vierter Punkt</a:t>
            </a:r>
          </a:p>
        </p:txBody>
      </p:sp>
      <p:sp>
        <p:nvSpPr>
          <p:cNvPr id="30" name="Textplatzhalter 3">
            <a:extLst>
              <a:ext uri="{FF2B5EF4-FFF2-40B4-BE49-F238E27FC236}">
                <a16:creationId xmlns:a16="http://schemas.microsoft.com/office/drawing/2014/main" id="{EDED0517-817A-1D48-8273-3A77327CDEBB}"/>
              </a:ext>
            </a:extLst>
          </p:cNvPr>
          <p:cNvSpPr>
            <a:spLocks noGrp="1"/>
          </p:cNvSpPr>
          <p:nvPr>
            <p:ph type="body" sz="quarter" idx="30" hasCustomPrompt="1"/>
          </p:nvPr>
        </p:nvSpPr>
        <p:spPr>
          <a:xfrm>
            <a:off x="13197672" y="2192890"/>
            <a:ext cx="5791819" cy="8208960"/>
          </a:xfrm>
          <a:prstGeom prst="rect">
            <a:avLst/>
          </a:prstGeom>
          <a:solidFill>
            <a:schemeClr val="bg1"/>
          </a:solidFill>
          <a:effectLst>
            <a:outerShdw blurRad="635000" sx="102000" sy="102000" algn="t" rotWithShape="0">
              <a:prstClr val="black">
                <a:alpha val="15000"/>
              </a:prstClr>
            </a:outerShdw>
          </a:effectLst>
        </p:spPr>
        <p:txBody>
          <a:bodyPr/>
          <a:lstStyle/>
          <a:p>
            <a:r>
              <a:rPr lang="de-DE" dirty="0"/>
              <a:t> </a:t>
            </a:r>
          </a:p>
        </p:txBody>
      </p:sp>
      <p:sp>
        <p:nvSpPr>
          <p:cNvPr id="31" name="Bildplatzhalter 8">
            <a:extLst>
              <a:ext uri="{FF2B5EF4-FFF2-40B4-BE49-F238E27FC236}">
                <a16:creationId xmlns:a16="http://schemas.microsoft.com/office/drawing/2014/main" id="{0CBC3EF9-2E08-954D-9085-F867644F147A}"/>
              </a:ext>
            </a:extLst>
          </p:cNvPr>
          <p:cNvSpPr>
            <a:spLocks noGrp="1"/>
          </p:cNvSpPr>
          <p:nvPr>
            <p:ph type="pic" sz="quarter" idx="31" hasCustomPrompt="1"/>
          </p:nvPr>
        </p:nvSpPr>
        <p:spPr>
          <a:xfrm>
            <a:off x="13198293" y="2195788"/>
            <a:ext cx="5791200" cy="3265200"/>
          </a:xfrm>
          <a:prstGeom prst="rect">
            <a:avLst/>
          </a:prstGeom>
        </p:spPr>
        <p:txBody>
          <a:bodyPr/>
          <a:lstStyle>
            <a:lvl1pPr>
              <a:defRPr/>
            </a:lvl1pPr>
          </a:lstStyle>
          <a:p>
            <a:r>
              <a:rPr lang="de-DE" dirty="0"/>
              <a:t>Bild per Drag-</a:t>
            </a:r>
            <a:r>
              <a:rPr lang="de-DE" dirty="0" err="1"/>
              <a:t>and</a:t>
            </a:r>
            <a:r>
              <a:rPr lang="de-DE" dirty="0"/>
              <a:t>-Drop einfügen / Bild #3</a:t>
            </a:r>
          </a:p>
        </p:txBody>
      </p:sp>
      <p:sp>
        <p:nvSpPr>
          <p:cNvPr id="32" name="Textplatzhalter 10">
            <a:extLst>
              <a:ext uri="{FF2B5EF4-FFF2-40B4-BE49-F238E27FC236}">
                <a16:creationId xmlns:a16="http://schemas.microsoft.com/office/drawing/2014/main" id="{A32B0E05-F930-D842-A5D0-F4932FE381B8}"/>
              </a:ext>
            </a:extLst>
          </p:cNvPr>
          <p:cNvSpPr>
            <a:spLocks noGrp="1"/>
          </p:cNvSpPr>
          <p:nvPr>
            <p:ph type="body" sz="quarter" idx="32" hasCustomPrompt="1"/>
          </p:nvPr>
        </p:nvSpPr>
        <p:spPr>
          <a:xfrm>
            <a:off x="13198392" y="5662934"/>
            <a:ext cx="5791100" cy="360040"/>
          </a:xfrm>
          <a:prstGeom prst="rect">
            <a:avLst/>
          </a:prstGeom>
        </p:spPr>
        <p:txBody>
          <a:bodyPr>
            <a:noAutofit/>
          </a:bodyPr>
          <a:lstStyle>
            <a:lvl1pPr algn="ctr">
              <a:lnSpc>
                <a:spcPct val="100000"/>
              </a:lnSpc>
              <a:defRPr sz="2000" b="1" i="0" cap="all" spc="300" baseline="0">
                <a:solidFill>
                  <a:schemeClr val="accent1"/>
                </a:solidFill>
                <a:latin typeface="Segoe Alt Semibold" panose="020B0502040204020203" pitchFamily="34" charset="0"/>
              </a:defRPr>
            </a:lvl1pPr>
          </a:lstStyle>
          <a:p>
            <a:r>
              <a:rPr lang="de-DE" dirty="0"/>
              <a:t>Headline bearbeiten</a:t>
            </a:r>
          </a:p>
        </p:txBody>
      </p:sp>
      <p:sp>
        <p:nvSpPr>
          <p:cNvPr id="33" name="Textplatzhalter 9">
            <a:extLst>
              <a:ext uri="{FF2B5EF4-FFF2-40B4-BE49-F238E27FC236}">
                <a16:creationId xmlns:a16="http://schemas.microsoft.com/office/drawing/2014/main" id="{FA9AA8E1-BAC4-C94E-B501-2DE6839C9D75}"/>
              </a:ext>
            </a:extLst>
          </p:cNvPr>
          <p:cNvSpPr>
            <a:spLocks noGrp="1"/>
          </p:cNvSpPr>
          <p:nvPr>
            <p:ph type="body" sz="quarter" idx="33" hasCustomPrompt="1"/>
          </p:nvPr>
        </p:nvSpPr>
        <p:spPr>
          <a:xfrm>
            <a:off x="13187227" y="6219107"/>
            <a:ext cx="5795962" cy="4182744"/>
          </a:xfrm>
          <a:prstGeom prst="rect">
            <a:avLst/>
          </a:prstGeom>
        </p:spPr>
        <p:txBody>
          <a:bodyPr lIns="324000" tIns="125999" rIns="324000" bIns="108000">
            <a:noAutofit/>
          </a:bodyPr>
          <a:lstStyle>
            <a:lvl1pPr marL="342900" indent="-342900">
              <a:lnSpc>
                <a:spcPct val="100000"/>
              </a:lnSpc>
              <a:spcAft>
                <a:spcPts val="1800"/>
              </a:spcAft>
              <a:buClr>
                <a:schemeClr val="accent1"/>
              </a:buClr>
              <a:buFont typeface="Wingdings" pitchFamily="2" charset="2"/>
              <a:buChar char="§"/>
              <a:defRPr sz="3200"/>
            </a:lvl1pPr>
          </a:lstStyle>
          <a:p>
            <a:r>
              <a:rPr lang="de-DE" dirty="0"/>
              <a:t>Nummerierte Stichpunkte einfügen</a:t>
            </a:r>
          </a:p>
          <a:p>
            <a:r>
              <a:rPr lang="de-DE" dirty="0"/>
              <a:t>Mit einer Zeile Abstand zwischen den Stichpunkten</a:t>
            </a:r>
          </a:p>
          <a:p>
            <a:r>
              <a:rPr lang="de-DE" dirty="0"/>
              <a:t>Dritter Punkt</a:t>
            </a:r>
          </a:p>
          <a:p>
            <a:r>
              <a:rPr lang="de-DE" dirty="0"/>
              <a:t>Vierter Punkt</a:t>
            </a:r>
          </a:p>
        </p:txBody>
      </p:sp>
    </p:spTree>
    <p:extLst>
      <p:ext uri="{BB962C8B-B14F-4D97-AF65-F5344CB8AC3E}">
        <p14:creationId xmlns:p14="http://schemas.microsoft.com/office/powerpoint/2010/main" val="33107302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afik ohne Text">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8959CFAB-1D12-FD4D-AC15-7DED4408F56A}"/>
              </a:ext>
            </a:extLst>
          </p:cNvPr>
          <p:cNvSpPr>
            <a:spLocks noGrp="1"/>
          </p:cNvSpPr>
          <p:nvPr>
            <p:ph type="body" sz="quarter" idx="12" hasCustomPrompt="1"/>
          </p:nvPr>
        </p:nvSpPr>
        <p:spPr>
          <a:xfrm>
            <a:off x="1128374" y="2055813"/>
            <a:ext cx="17855050" cy="8351837"/>
          </a:xfrm>
          <a:prstGeom prst="rect">
            <a:avLst/>
          </a:prstGeom>
          <a:solidFill>
            <a:schemeClr val="bg1"/>
          </a:solidFill>
          <a:effectLst>
            <a:outerShdw blurRad="635000" dist="38100" sx="102000" sy="102000" algn="t" rotWithShape="0">
              <a:prstClr val="black">
                <a:alpha val="15000"/>
              </a:prstClr>
            </a:outerShdw>
          </a:effectLst>
        </p:spPr>
        <p:txBody>
          <a:bodyPr/>
          <a:lstStyle/>
          <a:p>
            <a:r>
              <a:rPr lang="de-DE" dirty="0"/>
              <a:t> </a:t>
            </a:r>
          </a:p>
        </p:txBody>
      </p:sp>
      <p:grpSp>
        <p:nvGrpSpPr>
          <p:cNvPr id="13" name="Gruppieren 12">
            <a:extLst>
              <a:ext uri="{FF2B5EF4-FFF2-40B4-BE49-F238E27FC236}">
                <a16:creationId xmlns:a16="http://schemas.microsoft.com/office/drawing/2014/main" id="{E3781AB1-0FB1-484E-AE99-8F7361DA5DA4}"/>
              </a:ext>
            </a:extLst>
          </p:cNvPr>
          <p:cNvGrpSpPr/>
          <p:nvPr userDrawn="1"/>
        </p:nvGrpSpPr>
        <p:grpSpPr>
          <a:xfrm>
            <a:off x="1130300" y="10800000"/>
            <a:ext cx="17843333" cy="137335"/>
            <a:chOff x="1130300" y="10800000"/>
            <a:chExt cx="17843333" cy="137335"/>
          </a:xfrm>
        </p:grpSpPr>
        <p:cxnSp>
          <p:nvCxnSpPr>
            <p:cNvPr id="15" name="Gerade Verbindung 14">
              <a:extLst>
                <a:ext uri="{FF2B5EF4-FFF2-40B4-BE49-F238E27FC236}">
                  <a16:creationId xmlns:a16="http://schemas.microsoft.com/office/drawing/2014/main" id="{12B4A546-B234-C048-AB8B-9156345E284B}"/>
                </a:ext>
              </a:extLst>
            </p:cNvPr>
            <p:cNvCxnSpPr>
              <a:cxnSpLocks/>
            </p:cNvCxnSpPr>
            <p:nvPr userDrawn="1"/>
          </p:nvCxnSpPr>
          <p:spPr>
            <a:xfrm>
              <a:off x="1130300" y="10872000"/>
              <a:ext cx="14828838"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6" name="Grafik 15">
              <a:extLst>
                <a:ext uri="{FF2B5EF4-FFF2-40B4-BE49-F238E27FC236}">
                  <a16:creationId xmlns:a16="http://schemas.microsoft.com/office/drawing/2014/main" id="{13825F90-E01F-3543-98DB-B73C81128836}"/>
                </a:ext>
              </a:extLst>
            </p:cNvPr>
            <p:cNvPicPr>
              <a:picLocks noChangeAspect="1"/>
            </p:cNvPicPr>
            <p:nvPr userDrawn="1"/>
          </p:nvPicPr>
          <p:blipFill>
            <a:blip r:embed="rId2"/>
            <a:stretch>
              <a:fillRect/>
            </a:stretch>
          </p:blipFill>
          <p:spPr>
            <a:xfrm>
              <a:off x="17218800" y="10800000"/>
              <a:ext cx="1754833" cy="137335"/>
            </a:xfrm>
            <a:prstGeom prst="rect">
              <a:avLst/>
            </a:prstGeom>
          </p:spPr>
        </p:pic>
      </p:grpSp>
      <p:sp>
        <p:nvSpPr>
          <p:cNvPr id="11" name="Bildplatzhalter 13">
            <a:extLst>
              <a:ext uri="{FF2B5EF4-FFF2-40B4-BE49-F238E27FC236}">
                <a16:creationId xmlns:a16="http://schemas.microsoft.com/office/drawing/2014/main" id="{B0A68F16-A21A-6F45-9F41-E8DA7627F089}"/>
              </a:ext>
            </a:extLst>
          </p:cNvPr>
          <p:cNvSpPr>
            <a:spLocks noGrp="1"/>
          </p:cNvSpPr>
          <p:nvPr>
            <p:ph type="pic" sz="quarter" idx="11" hasCustomPrompt="1"/>
          </p:nvPr>
        </p:nvSpPr>
        <p:spPr>
          <a:xfrm>
            <a:off x="1125439" y="2055813"/>
            <a:ext cx="17842664" cy="8351837"/>
          </a:xfrm>
          <a:prstGeom prst="rect">
            <a:avLst/>
          </a:prstGeom>
          <a:noFill/>
          <a:effectLst/>
        </p:spPr>
        <p:txBody>
          <a:bodyPr/>
          <a:lstStyle/>
          <a:p>
            <a:r>
              <a:rPr lang="de-DE" dirty="0"/>
              <a:t>Grafik per Drag-</a:t>
            </a:r>
            <a:r>
              <a:rPr lang="de-DE" dirty="0" err="1"/>
              <a:t>and</a:t>
            </a:r>
            <a:r>
              <a:rPr lang="de-DE" dirty="0"/>
              <a:t>-Drop einfügen</a:t>
            </a:r>
          </a:p>
        </p:txBody>
      </p:sp>
      <p:sp>
        <p:nvSpPr>
          <p:cNvPr id="12" name="Titel 9">
            <a:extLst>
              <a:ext uri="{FF2B5EF4-FFF2-40B4-BE49-F238E27FC236}">
                <a16:creationId xmlns:a16="http://schemas.microsoft.com/office/drawing/2014/main" id="{52721C30-961F-BB4D-AFDA-E4DF297E8095}"/>
              </a:ext>
            </a:extLst>
          </p:cNvPr>
          <p:cNvSpPr>
            <a:spLocks noGrp="1"/>
          </p:cNvSpPr>
          <p:nvPr>
            <p:ph type="title"/>
          </p:nvPr>
        </p:nvSpPr>
        <p:spPr>
          <a:xfrm>
            <a:off x="1053430" y="542901"/>
            <a:ext cx="17919534" cy="1296144"/>
          </a:xfrm>
        </p:spPr>
        <p:txBody>
          <a:bodyPr>
            <a:normAutofit/>
          </a:bodyPr>
          <a:lstStyle>
            <a:lvl1pPr>
              <a:defRPr sz="6000" b="0">
                <a:latin typeface="+mj-lt"/>
              </a:defRPr>
            </a:lvl1pPr>
          </a:lstStyle>
          <a:p>
            <a:r>
              <a:rPr lang="de-DE"/>
              <a:t>Mastertitelformat bearbeiten</a:t>
            </a:r>
            <a:endParaRPr lang="de-DE" dirty="0"/>
          </a:p>
        </p:txBody>
      </p:sp>
    </p:spTree>
    <p:extLst>
      <p:ext uri="{BB962C8B-B14F-4D97-AF65-F5344CB8AC3E}">
        <p14:creationId xmlns:p14="http://schemas.microsoft.com/office/powerpoint/2010/main" val="25651298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ließtext mit breiter Grafik">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1DA0B3DB-5737-6941-966A-5190F83E5F78}"/>
              </a:ext>
            </a:extLst>
          </p:cNvPr>
          <p:cNvSpPr>
            <a:spLocks noGrp="1"/>
          </p:cNvSpPr>
          <p:nvPr>
            <p:ph type="body" sz="quarter" idx="13" hasCustomPrompt="1"/>
          </p:nvPr>
        </p:nvSpPr>
        <p:spPr>
          <a:xfrm>
            <a:off x="1130300" y="4148702"/>
            <a:ext cx="17853025" cy="6258948"/>
          </a:xfrm>
          <a:prstGeom prst="rect">
            <a:avLst/>
          </a:prstGeom>
          <a:solidFill>
            <a:schemeClr val="bg1"/>
          </a:solidFill>
          <a:effectLst>
            <a:outerShdw blurRad="635000" dist="38100" sx="102000" sy="102000" algn="t" rotWithShape="0">
              <a:prstClr val="black">
                <a:alpha val="15000"/>
              </a:prstClr>
            </a:outerShdw>
          </a:effectLst>
        </p:spPr>
        <p:txBody>
          <a:bodyPr/>
          <a:lstStyle/>
          <a:p>
            <a:r>
              <a:rPr lang="de-DE" dirty="0"/>
              <a:t> </a:t>
            </a:r>
          </a:p>
        </p:txBody>
      </p:sp>
      <p:grpSp>
        <p:nvGrpSpPr>
          <p:cNvPr id="13" name="Gruppieren 12">
            <a:extLst>
              <a:ext uri="{FF2B5EF4-FFF2-40B4-BE49-F238E27FC236}">
                <a16:creationId xmlns:a16="http://schemas.microsoft.com/office/drawing/2014/main" id="{E3781AB1-0FB1-484E-AE99-8F7361DA5DA4}"/>
              </a:ext>
            </a:extLst>
          </p:cNvPr>
          <p:cNvGrpSpPr/>
          <p:nvPr userDrawn="1"/>
        </p:nvGrpSpPr>
        <p:grpSpPr>
          <a:xfrm>
            <a:off x="1130300" y="10800000"/>
            <a:ext cx="17843333" cy="137335"/>
            <a:chOff x="1130300" y="10800000"/>
            <a:chExt cx="17843333" cy="137335"/>
          </a:xfrm>
        </p:grpSpPr>
        <p:cxnSp>
          <p:nvCxnSpPr>
            <p:cNvPr id="15" name="Gerade Verbindung 14">
              <a:extLst>
                <a:ext uri="{FF2B5EF4-FFF2-40B4-BE49-F238E27FC236}">
                  <a16:creationId xmlns:a16="http://schemas.microsoft.com/office/drawing/2014/main" id="{12B4A546-B234-C048-AB8B-9156345E284B}"/>
                </a:ext>
              </a:extLst>
            </p:cNvPr>
            <p:cNvCxnSpPr>
              <a:cxnSpLocks/>
            </p:cNvCxnSpPr>
            <p:nvPr userDrawn="1"/>
          </p:nvCxnSpPr>
          <p:spPr>
            <a:xfrm>
              <a:off x="1130300" y="10872000"/>
              <a:ext cx="14828838"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6" name="Grafik 15">
              <a:extLst>
                <a:ext uri="{FF2B5EF4-FFF2-40B4-BE49-F238E27FC236}">
                  <a16:creationId xmlns:a16="http://schemas.microsoft.com/office/drawing/2014/main" id="{13825F90-E01F-3543-98DB-B73C81128836}"/>
                </a:ext>
              </a:extLst>
            </p:cNvPr>
            <p:cNvPicPr>
              <a:picLocks noChangeAspect="1"/>
            </p:cNvPicPr>
            <p:nvPr userDrawn="1"/>
          </p:nvPicPr>
          <p:blipFill>
            <a:blip r:embed="rId2"/>
            <a:stretch>
              <a:fillRect/>
            </a:stretch>
          </p:blipFill>
          <p:spPr>
            <a:xfrm>
              <a:off x="17218800" y="10800000"/>
              <a:ext cx="1754833" cy="137335"/>
            </a:xfrm>
            <a:prstGeom prst="rect">
              <a:avLst/>
            </a:prstGeom>
          </p:spPr>
        </p:pic>
      </p:grpSp>
      <p:sp>
        <p:nvSpPr>
          <p:cNvPr id="11" name="Bildplatzhalter 13">
            <a:extLst>
              <a:ext uri="{FF2B5EF4-FFF2-40B4-BE49-F238E27FC236}">
                <a16:creationId xmlns:a16="http://schemas.microsoft.com/office/drawing/2014/main" id="{B0A68F16-A21A-6F45-9F41-E8DA7627F089}"/>
              </a:ext>
            </a:extLst>
          </p:cNvPr>
          <p:cNvSpPr>
            <a:spLocks noGrp="1"/>
          </p:cNvSpPr>
          <p:nvPr>
            <p:ph type="pic" sz="quarter" idx="11" hasCustomPrompt="1"/>
          </p:nvPr>
        </p:nvSpPr>
        <p:spPr>
          <a:xfrm>
            <a:off x="1143294" y="4148702"/>
            <a:ext cx="17842664" cy="6258948"/>
          </a:xfrm>
          <a:prstGeom prst="rect">
            <a:avLst/>
          </a:prstGeom>
        </p:spPr>
        <p:txBody>
          <a:bodyPr/>
          <a:lstStyle/>
          <a:p>
            <a:r>
              <a:rPr lang="de-DE" dirty="0"/>
              <a:t>Grafik per Drag-</a:t>
            </a:r>
            <a:r>
              <a:rPr lang="de-DE" dirty="0" err="1"/>
              <a:t>and</a:t>
            </a:r>
            <a:r>
              <a:rPr lang="de-DE" dirty="0"/>
              <a:t>-Drop einfügen</a:t>
            </a:r>
          </a:p>
        </p:txBody>
      </p:sp>
      <p:sp>
        <p:nvSpPr>
          <p:cNvPr id="9" name="Textplatzhalter 33">
            <a:extLst>
              <a:ext uri="{FF2B5EF4-FFF2-40B4-BE49-F238E27FC236}">
                <a16:creationId xmlns:a16="http://schemas.microsoft.com/office/drawing/2014/main" id="{2C233F25-9DDE-2D4E-A9C7-98C38A3FA9EA}"/>
              </a:ext>
            </a:extLst>
          </p:cNvPr>
          <p:cNvSpPr>
            <a:spLocks noGrp="1"/>
          </p:cNvSpPr>
          <p:nvPr>
            <p:ph type="body" sz="quarter" idx="12"/>
          </p:nvPr>
        </p:nvSpPr>
        <p:spPr>
          <a:xfrm>
            <a:off x="1054099" y="1983066"/>
            <a:ext cx="17919534" cy="1800185"/>
          </a:xfrm>
          <a:prstGeom prst="rect">
            <a:avLst/>
          </a:prstGeom>
        </p:spPr>
        <p:txBody>
          <a:bodyPr/>
          <a:lstStyle/>
          <a:p>
            <a:pPr lvl="0"/>
            <a:r>
              <a:rPr lang="de-DE"/>
              <a:t>Mastertextformat bearbeiten</a:t>
            </a:r>
          </a:p>
        </p:txBody>
      </p:sp>
      <p:sp>
        <p:nvSpPr>
          <p:cNvPr id="12" name="Titel 9">
            <a:extLst>
              <a:ext uri="{FF2B5EF4-FFF2-40B4-BE49-F238E27FC236}">
                <a16:creationId xmlns:a16="http://schemas.microsoft.com/office/drawing/2014/main" id="{52721C30-961F-BB4D-AFDA-E4DF297E8095}"/>
              </a:ext>
            </a:extLst>
          </p:cNvPr>
          <p:cNvSpPr>
            <a:spLocks noGrp="1"/>
          </p:cNvSpPr>
          <p:nvPr>
            <p:ph type="title"/>
          </p:nvPr>
        </p:nvSpPr>
        <p:spPr>
          <a:xfrm>
            <a:off x="1053430" y="542901"/>
            <a:ext cx="17919534" cy="1296144"/>
          </a:xfrm>
        </p:spPr>
        <p:txBody>
          <a:bodyPr>
            <a:normAutofit/>
          </a:bodyPr>
          <a:lstStyle>
            <a:lvl1pPr>
              <a:defRPr sz="6000" b="0">
                <a:latin typeface="+mj-lt"/>
              </a:defRPr>
            </a:lvl1pPr>
          </a:lstStyle>
          <a:p>
            <a:r>
              <a:rPr lang="de-DE"/>
              <a:t>Mastertitelformat bearbeiten</a:t>
            </a:r>
            <a:endParaRPr lang="de-DE" dirty="0"/>
          </a:p>
        </p:txBody>
      </p:sp>
    </p:spTree>
    <p:extLst>
      <p:ext uri="{BB962C8B-B14F-4D97-AF65-F5344CB8AC3E}">
        <p14:creationId xmlns:p14="http://schemas.microsoft.com/office/powerpoint/2010/main" val="14756067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ließtext mit 2 Grafiken">
    <p:spTree>
      <p:nvGrpSpPr>
        <p:cNvPr id="1" name=""/>
        <p:cNvGrpSpPr/>
        <p:nvPr/>
      </p:nvGrpSpPr>
      <p:grpSpPr>
        <a:xfrm>
          <a:off x="0" y="0"/>
          <a:ext cx="0" cy="0"/>
          <a:chOff x="0" y="0"/>
          <a:chExt cx="0" cy="0"/>
        </a:xfrm>
      </p:grpSpPr>
      <p:sp>
        <p:nvSpPr>
          <p:cNvPr id="19" name="Textplatzhalter 2">
            <a:extLst>
              <a:ext uri="{FF2B5EF4-FFF2-40B4-BE49-F238E27FC236}">
                <a16:creationId xmlns:a16="http://schemas.microsoft.com/office/drawing/2014/main" id="{64F74F8D-95C0-3545-902A-B3CBEBD80E87}"/>
              </a:ext>
            </a:extLst>
          </p:cNvPr>
          <p:cNvSpPr>
            <a:spLocks noGrp="1"/>
          </p:cNvSpPr>
          <p:nvPr>
            <p:ph type="body" sz="quarter" idx="15" hasCustomPrompt="1"/>
          </p:nvPr>
        </p:nvSpPr>
        <p:spPr>
          <a:xfrm>
            <a:off x="10163175" y="4148702"/>
            <a:ext cx="8820150" cy="6258948"/>
          </a:xfrm>
          <a:prstGeom prst="rect">
            <a:avLst/>
          </a:prstGeom>
          <a:solidFill>
            <a:schemeClr val="bg1"/>
          </a:solidFill>
          <a:effectLst>
            <a:outerShdw blurRad="635000" dist="38100" sx="102000" sy="102000" algn="t" rotWithShape="0">
              <a:prstClr val="black">
                <a:alpha val="15000"/>
              </a:prstClr>
            </a:outerShdw>
          </a:effectLst>
        </p:spPr>
        <p:txBody>
          <a:bodyPr/>
          <a:lstStyle/>
          <a:p>
            <a:r>
              <a:rPr lang="de-DE" dirty="0"/>
              <a:t> </a:t>
            </a:r>
          </a:p>
        </p:txBody>
      </p:sp>
      <p:sp>
        <p:nvSpPr>
          <p:cNvPr id="18" name="Textplatzhalter 2">
            <a:extLst>
              <a:ext uri="{FF2B5EF4-FFF2-40B4-BE49-F238E27FC236}">
                <a16:creationId xmlns:a16="http://schemas.microsoft.com/office/drawing/2014/main" id="{D1D164AE-8069-114C-8291-C93966A91ACF}"/>
              </a:ext>
            </a:extLst>
          </p:cNvPr>
          <p:cNvSpPr>
            <a:spLocks noGrp="1"/>
          </p:cNvSpPr>
          <p:nvPr>
            <p:ph type="body" sz="quarter" idx="14" hasCustomPrompt="1"/>
          </p:nvPr>
        </p:nvSpPr>
        <p:spPr>
          <a:xfrm>
            <a:off x="1130301" y="4148702"/>
            <a:ext cx="8815388" cy="6258948"/>
          </a:xfrm>
          <a:prstGeom prst="rect">
            <a:avLst/>
          </a:prstGeom>
          <a:solidFill>
            <a:schemeClr val="bg1"/>
          </a:solidFill>
          <a:effectLst>
            <a:outerShdw blurRad="635000" dist="38100" sx="102000" sy="102000" algn="t" rotWithShape="0">
              <a:prstClr val="black">
                <a:alpha val="15000"/>
              </a:prstClr>
            </a:outerShdw>
          </a:effectLst>
        </p:spPr>
        <p:txBody>
          <a:bodyPr/>
          <a:lstStyle/>
          <a:p>
            <a:r>
              <a:rPr lang="de-DE" dirty="0"/>
              <a:t> </a:t>
            </a:r>
          </a:p>
        </p:txBody>
      </p:sp>
      <p:grpSp>
        <p:nvGrpSpPr>
          <p:cNvPr id="13" name="Gruppieren 12">
            <a:extLst>
              <a:ext uri="{FF2B5EF4-FFF2-40B4-BE49-F238E27FC236}">
                <a16:creationId xmlns:a16="http://schemas.microsoft.com/office/drawing/2014/main" id="{E3781AB1-0FB1-484E-AE99-8F7361DA5DA4}"/>
              </a:ext>
            </a:extLst>
          </p:cNvPr>
          <p:cNvGrpSpPr/>
          <p:nvPr userDrawn="1"/>
        </p:nvGrpSpPr>
        <p:grpSpPr>
          <a:xfrm>
            <a:off x="1130300" y="10800000"/>
            <a:ext cx="17843333" cy="137335"/>
            <a:chOff x="1130300" y="10800000"/>
            <a:chExt cx="17843333" cy="137335"/>
          </a:xfrm>
        </p:grpSpPr>
        <p:cxnSp>
          <p:nvCxnSpPr>
            <p:cNvPr id="15" name="Gerade Verbindung 14">
              <a:extLst>
                <a:ext uri="{FF2B5EF4-FFF2-40B4-BE49-F238E27FC236}">
                  <a16:creationId xmlns:a16="http://schemas.microsoft.com/office/drawing/2014/main" id="{12B4A546-B234-C048-AB8B-9156345E284B}"/>
                </a:ext>
              </a:extLst>
            </p:cNvPr>
            <p:cNvCxnSpPr>
              <a:cxnSpLocks/>
            </p:cNvCxnSpPr>
            <p:nvPr userDrawn="1"/>
          </p:nvCxnSpPr>
          <p:spPr>
            <a:xfrm>
              <a:off x="1130300" y="10872000"/>
              <a:ext cx="14828838"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6" name="Grafik 15">
              <a:extLst>
                <a:ext uri="{FF2B5EF4-FFF2-40B4-BE49-F238E27FC236}">
                  <a16:creationId xmlns:a16="http://schemas.microsoft.com/office/drawing/2014/main" id="{13825F90-E01F-3543-98DB-B73C81128836}"/>
                </a:ext>
              </a:extLst>
            </p:cNvPr>
            <p:cNvPicPr>
              <a:picLocks noChangeAspect="1"/>
            </p:cNvPicPr>
            <p:nvPr userDrawn="1"/>
          </p:nvPicPr>
          <p:blipFill>
            <a:blip r:embed="rId2"/>
            <a:stretch>
              <a:fillRect/>
            </a:stretch>
          </p:blipFill>
          <p:spPr>
            <a:xfrm>
              <a:off x="17218800" y="10800000"/>
              <a:ext cx="1754833" cy="137335"/>
            </a:xfrm>
            <a:prstGeom prst="rect">
              <a:avLst/>
            </a:prstGeom>
          </p:spPr>
        </p:pic>
      </p:grpSp>
      <p:sp>
        <p:nvSpPr>
          <p:cNvPr id="11" name="Bildplatzhalter 13">
            <a:extLst>
              <a:ext uri="{FF2B5EF4-FFF2-40B4-BE49-F238E27FC236}">
                <a16:creationId xmlns:a16="http://schemas.microsoft.com/office/drawing/2014/main" id="{B0A68F16-A21A-6F45-9F41-E8DA7627F089}"/>
              </a:ext>
            </a:extLst>
          </p:cNvPr>
          <p:cNvSpPr>
            <a:spLocks noGrp="1"/>
          </p:cNvSpPr>
          <p:nvPr>
            <p:ph type="pic" sz="quarter" idx="11" hasCustomPrompt="1"/>
          </p:nvPr>
        </p:nvSpPr>
        <p:spPr>
          <a:xfrm>
            <a:off x="1125538" y="4145437"/>
            <a:ext cx="8815388" cy="6258946"/>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Grafik per Drag-</a:t>
            </a:r>
            <a:r>
              <a:rPr lang="de-DE" dirty="0" err="1"/>
              <a:t>and</a:t>
            </a:r>
            <a:r>
              <a:rPr lang="de-DE" dirty="0"/>
              <a:t>-Drop einfügen / Grafik #1</a:t>
            </a:r>
          </a:p>
        </p:txBody>
      </p:sp>
      <p:sp>
        <p:nvSpPr>
          <p:cNvPr id="9" name="Textplatzhalter 33">
            <a:extLst>
              <a:ext uri="{FF2B5EF4-FFF2-40B4-BE49-F238E27FC236}">
                <a16:creationId xmlns:a16="http://schemas.microsoft.com/office/drawing/2014/main" id="{2C233F25-9DDE-2D4E-A9C7-98C38A3FA9EA}"/>
              </a:ext>
            </a:extLst>
          </p:cNvPr>
          <p:cNvSpPr>
            <a:spLocks noGrp="1"/>
          </p:cNvSpPr>
          <p:nvPr>
            <p:ph type="body" sz="quarter" idx="12"/>
          </p:nvPr>
        </p:nvSpPr>
        <p:spPr>
          <a:xfrm>
            <a:off x="1054099" y="1983066"/>
            <a:ext cx="17919534" cy="1800185"/>
          </a:xfrm>
          <a:prstGeom prst="rect">
            <a:avLst/>
          </a:prstGeom>
        </p:spPr>
        <p:txBody>
          <a:bodyPr/>
          <a:lstStyle/>
          <a:p>
            <a:pPr lvl="0"/>
            <a:r>
              <a:rPr lang="de-DE"/>
              <a:t>Mastertextformat bearbeiten</a:t>
            </a:r>
          </a:p>
        </p:txBody>
      </p:sp>
      <p:sp>
        <p:nvSpPr>
          <p:cNvPr id="12" name="Titel 9">
            <a:extLst>
              <a:ext uri="{FF2B5EF4-FFF2-40B4-BE49-F238E27FC236}">
                <a16:creationId xmlns:a16="http://schemas.microsoft.com/office/drawing/2014/main" id="{52721C30-961F-BB4D-AFDA-E4DF297E8095}"/>
              </a:ext>
            </a:extLst>
          </p:cNvPr>
          <p:cNvSpPr>
            <a:spLocks noGrp="1"/>
          </p:cNvSpPr>
          <p:nvPr>
            <p:ph type="title"/>
          </p:nvPr>
        </p:nvSpPr>
        <p:spPr>
          <a:xfrm>
            <a:off x="1053430" y="542901"/>
            <a:ext cx="17919534" cy="1296144"/>
          </a:xfrm>
        </p:spPr>
        <p:txBody>
          <a:bodyPr>
            <a:normAutofit/>
          </a:bodyPr>
          <a:lstStyle>
            <a:lvl1pPr>
              <a:defRPr sz="6000" b="0">
                <a:latin typeface="+mj-lt"/>
              </a:defRPr>
            </a:lvl1pPr>
          </a:lstStyle>
          <a:p>
            <a:r>
              <a:rPr lang="de-DE"/>
              <a:t>Mastertitelformat bearbeiten</a:t>
            </a:r>
            <a:endParaRPr lang="de-DE" dirty="0"/>
          </a:p>
        </p:txBody>
      </p:sp>
      <p:sp>
        <p:nvSpPr>
          <p:cNvPr id="14" name="Bildplatzhalter 13">
            <a:extLst>
              <a:ext uri="{FF2B5EF4-FFF2-40B4-BE49-F238E27FC236}">
                <a16:creationId xmlns:a16="http://schemas.microsoft.com/office/drawing/2014/main" id="{653A1A9C-87B3-6542-8B5F-5CFDFFE1A8ED}"/>
              </a:ext>
            </a:extLst>
          </p:cNvPr>
          <p:cNvSpPr>
            <a:spLocks noGrp="1"/>
          </p:cNvSpPr>
          <p:nvPr>
            <p:ph type="pic" sz="quarter" idx="13" hasCustomPrompt="1"/>
          </p:nvPr>
        </p:nvSpPr>
        <p:spPr>
          <a:xfrm>
            <a:off x="10163175" y="4145437"/>
            <a:ext cx="8820150" cy="6258948"/>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Grafik per Drag-</a:t>
            </a:r>
            <a:r>
              <a:rPr lang="de-DE" dirty="0" err="1"/>
              <a:t>and</a:t>
            </a:r>
            <a:r>
              <a:rPr lang="de-DE" dirty="0"/>
              <a:t>-Drop einfügen / Grafik #2</a:t>
            </a:r>
          </a:p>
        </p:txBody>
      </p:sp>
    </p:spTree>
    <p:extLst>
      <p:ext uri="{BB962C8B-B14F-4D97-AF65-F5344CB8AC3E}">
        <p14:creationId xmlns:p14="http://schemas.microsoft.com/office/powerpoint/2010/main" val="15670139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ließtext mit 3 Grafiken">
    <p:spTree>
      <p:nvGrpSpPr>
        <p:cNvPr id="1" name=""/>
        <p:cNvGrpSpPr/>
        <p:nvPr/>
      </p:nvGrpSpPr>
      <p:grpSpPr>
        <a:xfrm>
          <a:off x="0" y="0"/>
          <a:ext cx="0" cy="0"/>
          <a:chOff x="0" y="0"/>
          <a:chExt cx="0" cy="0"/>
        </a:xfrm>
      </p:grpSpPr>
      <p:sp>
        <p:nvSpPr>
          <p:cNvPr id="22" name="Textplatzhalter 2">
            <a:extLst>
              <a:ext uri="{FF2B5EF4-FFF2-40B4-BE49-F238E27FC236}">
                <a16:creationId xmlns:a16="http://schemas.microsoft.com/office/drawing/2014/main" id="{B8A71789-001B-1A46-99E9-5474EE811F8B}"/>
              </a:ext>
            </a:extLst>
          </p:cNvPr>
          <p:cNvSpPr>
            <a:spLocks noGrp="1"/>
          </p:cNvSpPr>
          <p:nvPr>
            <p:ph type="body" sz="quarter" idx="17" hasCustomPrompt="1"/>
          </p:nvPr>
        </p:nvSpPr>
        <p:spPr>
          <a:xfrm>
            <a:off x="13187364" y="4148702"/>
            <a:ext cx="5795962" cy="6258948"/>
          </a:xfrm>
          <a:prstGeom prst="rect">
            <a:avLst/>
          </a:prstGeom>
          <a:solidFill>
            <a:schemeClr val="bg1"/>
          </a:solidFill>
          <a:effectLst>
            <a:outerShdw blurRad="635000" dist="38100" sx="102000" sy="102000" algn="t" rotWithShape="0">
              <a:prstClr val="black">
                <a:alpha val="15000"/>
              </a:prstClr>
            </a:outerShdw>
          </a:effectLst>
        </p:spPr>
        <p:txBody>
          <a:bodyPr/>
          <a:lstStyle/>
          <a:p>
            <a:r>
              <a:rPr lang="de-DE" dirty="0"/>
              <a:t> </a:t>
            </a:r>
          </a:p>
        </p:txBody>
      </p:sp>
      <p:sp>
        <p:nvSpPr>
          <p:cNvPr id="17" name="Textplatzhalter 2">
            <a:extLst>
              <a:ext uri="{FF2B5EF4-FFF2-40B4-BE49-F238E27FC236}">
                <a16:creationId xmlns:a16="http://schemas.microsoft.com/office/drawing/2014/main" id="{193B8B7D-18E7-9A48-90DB-A413E89A5466}"/>
              </a:ext>
            </a:extLst>
          </p:cNvPr>
          <p:cNvSpPr>
            <a:spLocks noGrp="1"/>
          </p:cNvSpPr>
          <p:nvPr>
            <p:ph type="body" sz="quarter" idx="16" hasCustomPrompt="1"/>
          </p:nvPr>
        </p:nvSpPr>
        <p:spPr>
          <a:xfrm>
            <a:off x="7173913" y="4148702"/>
            <a:ext cx="5761037" cy="6258948"/>
          </a:xfrm>
          <a:prstGeom prst="rect">
            <a:avLst/>
          </a:prstGeom>
          <a:solidFill>
            <a:schemeClr val="bg1"/>
          </a:solidFill>
          <a:effectLst>
            <a:outerShdw blurRad="635000" dist="38100" sx="102000" sy="102000" algn="t" rotWithShape="0">
              <a:prstClr val="black">
                <a:alpha val="15000"/>
              </a:prstClr>
            </a:outerShdw>
          </a:effectLst>
        </p:spPr>
        <p:txBody>
          <a:bodyPr/>
          <a:lstStyle/>
          <a:p>
            <a:r>
              <a:rPr lang="de-DE" dirty="0"/>
              <a:t> </a:t>
            </a:r>
          </a:p>
        </p:txBody>
      </p:sp>
      <p:sp>
        <p:nvSpPr>
          <p:cNvPr id="14" name="Textplatzhalter 2">
            <a:extLst>
              <a:ext uri="{FF2B5EF4-FFF2-40B4-BE49-F238E27FC236}">
                <a16:creationId xmlns:a16="http://schemas.microsoft.com/office/drawing/2014/main" id="{0BC4EA05-6366-624E-9084-E7CE3D21C915}"/>
              </a:ext>
            </a:extLst>
          </p:cNvPr>
          <p:cNvSpPr>
            <a:spLocks noGrp="1"/>
          </p:cNvSpPr>
          <p:nvPr>
            <p:ph type="body" sz="quarter" idx="15" hasCustomPrompt="1"/>
          </p:nvPr>
        </p:nvSpPr>
        <p:spPr>
          <a:xfrm>
            <a:off x="1130301" y="4148702"/>
            <a:ext cx="5791198" cy="6258948"/>
          </a:xfrm>
          <a:prstGeom prst="rect">
            <a:avLst/>
          </a:prstGeom>
          <a:solidFill>
            <a:schemeClr val="bg1"/>
          </a:solidFill>
          <a:effectLst>
            <a:outerShdw blurRad="635000" dist="38100" sx="102000" sy="102000" algn="t" rotWithShape="0">
              <a:prstClr val="black">
                <a:alpha val="15000"/>
              </a:prstClr>
            </a:outerShdw>
          </a:effectLst>
        </p:spPr>
        <p:txBody>
          <a:bodyPr/>
          <a:lstStyle/>
          <a:p>
            <a:r>
              <a:rPr lang="de-DE" dirty="0"/>
              <a:t> </a:t>
            </a:r>
          </a:p>
        </p:txBody>
      </p:sp>
      <p:grpSp>
        <p:nvGrpSpPr>
          <p:cNvPr id="13" name="Gruppieren 12">
            <a:extLst>
              <a:ext uri="{FF2B5EF4-FFF2-40B4-BE49-F238E27FC236}">
                <a16:creationId xmlns:a16="http://schemas.microsoft.com/office/drawing/2014/main" id="{E3781AB1-0FB1-484E-AE99-8F7361DA5DA4}"/>
              </a:ext>
            </a:extLst>
          </p:cNvPr>
          <p:cNvGrpSpPr/>
          <p:nvPr userDrawn="1"/>
        </p:nvGrpSpPr>
        <p:grpSpPr>
          <a:xfrm>
            <a:off x="1130300" y="10800000"/>
            <a:ext cx="17843333" cy="137335"/>
            <a:chOff x="1130300" y="10800000"/>
            <a:chExt cx="17843333" cy="137335"/>
          </a:xfrm>
        </p:grpSpPr>
        <p:cxnSp>
          <p:nvCxnSpPr>
            <p:cNvPr id="15" name="Gerade Verbindung 14">
              <a:extLst>
                <a:ext uri="{FF2B5EF4-FFF2-40B4-BE49-F238E27FC236}">
                  <a16:creationId xmlns:a16="http://schemas.microsoft.com/office/drawing/2014/main" id="{12B4A546-B234-C048-AB8B-9156345E284B}"/>
                </a:ext>
              </a:extLst>
            </p:cNvPr>
            <p:cNvCxnSpPr>
              <a:cxnSpLocks/>
            </p:cNvCxnSpPr>
            <p:nvPr userDrawn="1"/>
          </p:nvCxnSpPr>
          <p:spPr>
            <a:xfrm>
              <a:off x="1130300" y="10872000"/>
              <a:ext cx="14828838"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6" name="Grafik 15">
              <a:extLst>
                <a:ext uri="{FF2B5EF4-FFF2-40B4-BE49-F238E27FC236}">
                  <a16:creationId xmlns:a16="http://schemas.microsoft.com/office/drawing/2014/main" id="{13825F90-E01F-3543-98DB-B73C81128836}"/>
                </a:ext>
              </a:extLst>
            </p:cNvPr>
            <p:cNvPicPr>
              <a:picLocks noChangeAspect="1"/>
            </p:cNvPicPr>
            <p:nvPr userDrawn="1"/>
          </p:nvPicPr>
          <p:blipFill>
            <a:blip r:embed="rId2"/>
            <a:stretch>
              <a:fillRect/>
            </a:stretch>
          </p:blipFill>
          <p:spPr>
            <a:xfrm>
              <a:off x="17218800" y="10800000"/>
              <a:ext cx="1754833" cy="137335"/>
            </a:xfrm>
            <a:prstGeom prst="rect">
              <a:avLst/>
            </a:prstGeom>
          </p:spPr>
        </p:pic>
      </p:grpSp>
      <p:sp>
        <p:nvSpPr>
          <p:cNvPr id="11" name="Bildplatzhalter 13">
            <a:extLst>
              <a:ext uri="{FF2B5EF4-FFF2-40B4-BE49-F238E27FC236}">
                <a16:creationId xmlns:a16="http://schemas.microsoft.com/office/drawing/2014/main" id="{B0A68F16-A21A-6F45-9F41-E8DA7627F089}"/>
              </a:ext>
            </a:extLst>
          </p:cNvPr>
          <p:cNvSpPr>
            <a:spLocks noGrp="1"/>
          </p:cNvSpPr>
          <p:nvPr>
            <p:ph type="pic" sz="quarter" idx="11" hasCustomPrompt="1"/>
          </p:nvPr>
        </p:nvSpPr>
        <p:spPr>
          <a:xfrm>
            <a:off x="1130302" y="4145437"/>
            <a:ext cx="5791198" cy="6258948"/>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Grafik per Drag-</a:t>
            </a:r>
            <a:r>
              <a:rPr lang="de-DE" dirty="0" err="1"/>
              <a:t>and</a:t>
            </a:r>
            <a:r>
              <a:rPr lang="de-DE" dirty="0"/>
              <a:t>-Drop einfügen / Grafik #1</a:t>
            </a:r>
          </a:p>
        </p:txBody>
      </p:sp>
      <p:sp>
        <p:nvSpPr>
          <p:cNvPr id="18" name="Bildplatzhalter 13">
            <a:extLst>
              <a:ext uri="{FF2B5EF4-FFF2-40B4-BE49-F238E27FC236}">
                <a16:creationId xmlns:a16="http://schemas.microsoft.com/office/drawing/2014/main" id="{9B5BF33D-8B15-EE48-AB2C-0FD5A7BE5F67}"/>
              </a:ext>
            </a:extLst>
          </p:cNvPr>
          <p:cNvSpPr>
            <a:spLocks noGrp="1"/>
          </p:cNvSpPr>
          <p:nvPr>
            <p:ph type="pic" sz="quarter" idx="13" hasCustomPrompt="1"/>
          </p:nvPr>
        </p:nvSpPr>
        <p:spPr>
          <a:xfrm>
            <a:off x="13189746" y="4145437"/>
            <a:ext cx="5791198" cy="6258944"/>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Grafik per Drag-</a:t>
            </a:r>
            <a:r>
              <a:rPr lang="de-DE" dirty="0" err="1"/>
              <a:t>and</a:t>
            </a:r>
            <a:r>
              <a:rPr lang="de-DE" dirty="0"/>
              <a:t>-Drop einfügen / Grafik #3</a:t>
            </a:r>
          </a:p>
        </p:txBody>
      </p:sp>
      <p:sp>
        <p:nvSpPr>
          <p:cNvPr id="19" name="Bildplatzhalter 13">
            <a:extLst>
              <a:ext uri="{FF2B5EF4-FFF2-40B4-BE49-F238E27FC236}">
                <a16:creationId xmlns:a16="http://schemas.microsoft.com/office/drawing/2014/main" id="{57FF04B7-5882-7F4C-9BC2-09DA02835EF8}"/>
              </a:ext>
            </a:extLst>
          </p:cNvPr>
          <p:cNvSpPr>
            <a:spLocks noGrp="1"/>
          </p:cNvSpPr>
          <p:nvPr>
            <p:ph type="pic" sz="quarter" idx="14" hasCustomPrompt="1"/>
          </p:nvPr>
        </p:nvSpPr>
        <p:spPr>
          <a:xfrm>
            <a:off x="7173913" y="4145437"/>
            <a:ext cx="5748047" cy="6258944"/>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Grafik per Drag-</a:t>
            </a:r>
            <a:r>
              <a:rPr lang="de-DE" dirty="0" err="1"/>
              <a:t>and</a:t>
            </a:r>
            <a:r>
              <a:rPr lang="de-DE" dirty="0"/>
              <a:t>-Drop einfügen / Grafik #2</a:t>
            </a:r>
          </a:p>
        </p:txBody>
      </p:sp>
      <p:sp>
        <p:nvSpPr>
          <p:cNvPr id="12" name="Titel 9">
            <a:extLst>
              <a:ext uri="{FF2B5EF4-FFF2-40B4-BE49-F238E27FC236}">
                <a16:creationId xmlns:a16="http://schemas.microsoft.com/office/drawing/2014/main" id="{52721C30-961F-BB4D-AFDA-E4DF297E8095}"/>
              </a:ext>
            </a:extLst>
          </p:cNvPr>
          <p:cNvSpPr>
            <a:spLocks noGrp="1"/>
          </p:cNvSpPr>
          <p:nvPr>
            <p:ph type="title"/>
          </p:nvPr>
        </p:nvSpPr>
        <p:spPr>
          <a:xfrm>
            <a:off x="1053430" y="542901"/>
            <a:ext cx="17919534" cy="1296144"/>
          </a:xfrm>
        </p:spPr>
        <p:txBody>
          <a:bodyPr>
            <a:normAutofit/>
          </a:bodyPr>
          <a:lstStyle>
            <a:lvl1pPr>
              <a:defRPr sz="6000" b="0"/>
            </a:lvl1pPr>
          </a:lstStyle>
          <a:p>
            <a:r>
              <a:rPr lang="de-DE"/>
              <a:t>Mastertitelformat bearbeiten</a:t>
            </a:r>
            <a:endParaRPr lang="de-DE" dirty="0"/>
          </a:p>
        </p:txBody>
      </p:sp>
      <p:sp>
        <p:nvSpPr>
          <p:cNvPr id="9" name="Textplatzhalter 33">
            <a:extLst>
              <a:ext uri="{FF2B5EF4-FFF2-40B4-BE49-F238E27FC236}">
                <a16:creationId xmlns:a16="http://schemas.microsoft.com/office/drawing/2014/main" id="{2C233F25-9DDE-2D4E-A9C7-98C38A3FA9EA}"/>
              </a:ext>
            </a:extLst>
          </p:cNvPr>
          <p:cNvSpPr>
            <a:spLocks noGrp="1"/>
          </p:cNvSpPr>
          <p:nvPr>
            <p:ph type="body" sz="quarter" idx="12"/>
          </p:nvPr>
        </p:nvSpPr>
        <p:spPr>
          <a:xfrm>
            <a:off x="1054099" y="1983066"/>
            <a:ext cx="17919534" cy="1800185"/>
          </a:xfrm>
          <a:prstGeom prst="rect">
            <a:avLst/>
          </a:prstGeom>
        </p:spPr>
        <p:txBody>
          <a:bodyPr/>
          <a:lstStyle/>
          <a:p>
            <a:pPr lvl="0"/>
            <a:r>
              <a:rPr lang="de-DE"/>
              <a:t>Mastertextformat bearbeiten</a:t>
            </a:r>
          </a:p>
        </p:txBody>
      </p:sp>
    </p:spTree>
    <p:extLst>
      <p:ext uri="{BB962C8B-B14F-4D97-AF65-F5344CB8AC3E}">
        <p14:creationId xmlns:p14="http://schemas.microsoft.com/office/powerpoint/2010/main" val="36934685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ließtext mit 4 Grafiken">
    <p:spTree>
      <p:nvGrpSpPr>
        <p:cNvPr id="1" name=""/>
        <p:cNvGrpSpPr/>
        <p:nvPr/>
      </p:nvGrpSpPr>
      <p:grpSpPr>
        <a:xfrm>
          <a:off x="0" y="0"/>
          <a:ext cx="0" cy="0"/>
          <a:chOff x="0" y="0"/>
          <a:chExt cx="0" cy="0"/>
        </a:xfrm>
      </p:grpSpPr>
      <p:sp>
        <p:nvSpPr>
          <p:cNvPr id="21" name="Textplatzhalter 2">
            <a:extLst>
              <a:ext uri="{FF2B5EF4-FFF2-40B4-BE49-F238E27FC236}">
                <a16:creationId xmlns:a16="http://schemas.microsoft.com/office/drawing/2014/main" id="{A4154F89-71EE-D944-859A-6807C6628F64}"/>
              </a:ext>
            </a:extLst>
          </p:cNvPr>
          <p:cNvSpPr>
            <a:spLocks noGrp="1"/>
          </p:cNvSpPr>
          <p:nvPr>
            <p:ph type="body" sz="quarter" idx="19" hasCustomPrompt="1"/>
          </p:nvPr>
        </p:nvSpPr>
        <p:spPr>
          <a:xfrm>
            <a:off x="14706071" y="4148702"/>
            <a:ext cx="4277253" cy="6258948"/>
          </a:xfrm>
          <a:prstGeom prst="rect">
            <a:avLst/>
          </a:prstGeom>
          <a:solidFill>
            <a:schemeClr val="bg1"/>
          </a:solidFill>
          <a:effectLst>
            <a:outerShdw blurRad="635000" dist="38100" sx="102000" sy="102000" algn="t" rotWithShape="0">
              <a:prstClr val="black">
                <a:alpha val="15000"/>
              </a:prstClr>
            </a:outerShdw>
          </a:effectLst>
        </p:spPr>
        <p:txBody>
          <a:bodyPr/>
          <a:lstStyle/>
          <a:p>
            <a:r>
              <a:rPr lang="de-DE" dirty="0"/>
              <a:t> </a:t>
            </a:r>
          </a:p>
        </p:txBody>
      </p:sp>
      <p:sp>
        <p:nvSpPr>
          <p:cNvPr id="20" name="Textplatzhalter 2">
            <a:extLst>
              <a:ext uri="{FF2B5EF4-FFF2-40B4-BE49-F238E27FC236}">
                <a16:creationId xmlns:a16="http://schemas.microsoft.com/office/drawing/2014/main" id="{8D0635CC-260C-5141-9FA9-31E60F4C9E9E}"/>
              </a:ext>
            </a:extLst>
          </p:cNvPr>
          <p:cNvSpPr>
            <a:spLocks noGrp="1"/>
          </p:cNvSpPr>
          <p:nvPr>
            <p:ph type="body" sz="quarter" idx="18" hasCustomPrompt="1"/>
          </p:nvPr>
        </p:nvSpPr>
        <p:spPr>
          <a:xfrm>
            <a:off x="10168997" y="4148702"/>
            <a:ext cx="4277253" cy="6258948"/>
          </a:xfrm>
          <a:prstGeom prst="rect">
            <a:avLst/>
          </a:prstGeom>
          <a:solidFill>
            <a:schemeClr val="bg1"/>
          </a:solidFill>
          <a:effectLst>
            <a:outerShdw blurRad="635000" dist="38100" sx="102000" sy="102000" algn="t" rotWithShape="0">
              <a:prstClr val="black">
                <a:alpha val="15000"/>
              </a:prstClr>
            </a:outerShdw>
          </a:effectLst>
        </p:spPr>
        <p:txBody>
          <a:bodyPr/>
          <a:lstStyle/>
          <a:p>
            <a:r>
              <a:rPr lang="de-DE" dirty="0"/>
              <a:t> </a:t>
            </a:r>
          </a:p>
        </p:txBody>
      </p:sp>
      <p:sp>
        <p:nvSpPr>
          <p:cNvPr id="19" name="Textplatzhalter 2">
            <a:extLst>
              <a:ext uri="{FF2B5EF4-FFF2-40B4-BE49-F238E27FC236}">
                <a16:creationId xmlns:a16="http://schemas.microsoft.com/office/drawing/2014/main" id="{08A770AE-33CD-864B-BD12-E2224116323A}"/>
              </a:ext>
            </a:extLst>
          </p:cNvPr>
          <p:cNvSpPr>
            <a:spLocks noGrp="1"/>
          </p:cNvSpPr>
          <p:nvPr>
            <p:ph type="body" sz="quarter" idx="17" hasCustomPrompt="1"/>
          </p:nvPr>
        </p:nvSpPr>
        <p:spPr>
          <a:xfrm>
            <a:off x="5662613" y="4148702"/>
            <a:ext cx="4279383" cy="6258948"/>
          </a:xfrm>
          <a:prstGeom prst="rect">
            <a:avLst/>
          </a:prstGeom>
          <a:solidFill>
            <a:schemeClr val="bg1"/>
          </a:solidFill>
          <a:effectLst>
            <a:outerShdw blurRad="635000" dist="38100" sx="102000" sy="102000" algn="t" rotWithShape="0">
              <a:prstClr val="black">
                <a:alpha val="15000"/>
              </a:prstClr>
            </a:outerShdw>
          </a:effectLst>
        </p:spPr>
        <p:txBody>
          <a:bodyPr/>
          <a:lstStyle/>
          <a:p>
            <a:r>
              <a:rPr lang="de-DE" dirty="0"/>
              <a:t> </a:t>
            </a:r>
          </a:p>
        </p:txBody>
      </p:sp>
      <p:sp>
        <p:nvSpPr>
          <p:cNvPr id="18" name="Textplatzhalter 2">
            <a:extLst>
              <a:ext uri="{FF2B5EF4-FFF2-40B4-BE49-F238E27FC236}">
                <a16:creationId xmlns:a16="http://schemas.microsoft.com/office/drawing/2014/main" id="{2AE25A2A-71B7-4B4F-8A74-DFA1A2C0402A}"/>
              </a:ext>
            </a:extLst>
          </p:cNvPr>
          <p:cNvSpPr>
            <a:spLocks noGrp="1"/>
          </p:cNvSpPr>
          <p:nvPr>
            <p:ph type="body" sz="quarter" idx="16" hasCustomPrompt="1"/>
          </p:nvPr>
        </p:nvSpPr>
        <p:spPr>
          <a:xfrm>
            <a:off x="1130301" y="4148702"/>
            <a:ext cx="4282374" cy="6258948"/>
          </a:xfrm>
          <a:prstGeom prst="rect">
            <a:avLst/>
          </a:prstGeom>
          <a:solidFill>
            <a:schemeClr val="bg1"/>
          </a:solidFill>
          <a:effectLst>
            <a:outerShdw blurRad="635000" dist="38100" sx="102000" sy="102000" algn="t" rotWithShape="0">
              <a:prstClr val="black">
                <a:alpha val="15000"/>
              </a:prstClr>
            </a:outerShdw>
          </a:effectLst>
        </p:spPr>
        <p:txBody>
          <a:bodyPr/>
          <a:lstStyle/>
          <a:p>
            <a:r>
              <a:rPr lang="de-DE" dirty="0"/>
              <a:t> </a:t>
            </a:r>
          </a:p>
        </p:txBody>
      </p:sp>
      <p:grpSp>
        <p:nvGrpSpPr>
          <p:cNvPr id="13" name="Gruppieren 12">
            <a:extLst>
              <a:ext uri="{FF2B5EF4-FFF2-40B4-BE49-F238E27FC236}">
                <a16:creationId xmlns:a16="http://schemas.microsoft.com/office/drawing/2014/main" id="{E3781AB1-0FB1-484E-AE99-8F7361DA5DA4}"/>
              </a:ext>
            </a:extLst>
          </p:cNvPr>
          <p:cNvGrpSpPr/>
          <p:nvPr userDrawn="1"/>
        </p:nvGrpSpPr>
        <p:grpSpPr>
          <a:xfrm>
            <a:off x="1130300" y="10800000"/>
            <a:ext cx="17843333" cy="137335"/>
            <a:chOff x="1130300" y="10800000"/>
            <a:chExt cx="17843333" cy="137335"/>
          </a:xfrm>
        </p:grpSpPr>
        <p:cxnSp>
          <p:nvCxnSpPr>
            <p:cNvPr id="15" name="Gerade Verbindung 14">
              <a:extLst>
                <a:ext uri="{FF2B5EF4-FFF2-40B4-BE49-F238E27FC236}">
                  <a16:creationId xmlns:a16="http://schemas.microsoft.com/office/drawing/2014/main" id="{12B4A546-B234-C048-AB8B-9156345E284B}"/>
                </a:ext>
              </a:extLst>
            </p:cNvPr>
            <p:cNvCxnSpPr>
              <a:cxnSpLocks/>
            </p:cNvCxnSpPr>
            <p:nvPr userDrawn="1"/>
          </p:nvCxnSpPr>
          <p:spPr>
            <a:xfrm>
              <a:off x="1130300" y="10872000"/>
              <a:ext cx="14828838"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6" name="Grafik 15">
              <a:extLst>
                <a:ext uri="{FF2B5EF4-FFF2-40B4-BE49-F238E27FC236}">
                  <a16:creationId xmlns:a16="http://schemas.microsoft.com/office/drawing/2014/main" id="{13825F90-E01F-3543-98DB-B73C81128836}"/>
                </a:ext>
              </a:extLst>
            </p:cNvPr>
            <p:cNvPicPr>
              <a:picLocks noChangeAspect="1"/>
            </p:cNvPicPr>
            <p:nvPr userDrawn="1"/>
          </p:nvPicPr>
          <p:blipFill>
            <a:blip r:embed="rId2"/>
            <a:stretch>
              <a:fillRect/>
            </a:stretch>
          </p:blipFill>
          <p:spPr>
            <a:xfrm>
              <a:off x="17218800" y="10800000"/>
              <a:ext cx="1754833" cy="137335"/>
            </a:xfrm>
            <a:prstGeom prst="rect">
              <a:avLst/>
            </a:prstGeom>
          </p:spPr>
        </p:pic>
      </p:grpSp>
      <p:sp>
        <p:nvSpPr>
          <p:cNvPr id="11" name="Bildplatzhalter 13">
            <a:extLst>
              <a:ext uri="{FF2B5EF4-FFF2-40B4-BE49-F238E27FC236}">
                <a16:creationId xmlns:a16="http://schemas.microsoft.com/office/drawing/2014/main" id="{B0A68F16-A21A-6F45-9F41-E8DA7627F089}"/>
              </a:ext>
            </a:extLst>
          </p:cNvPr>
          <p:cNvSpPr>
            <a:spLocks noGrp="1"/>
          </p:cNvSpPr>
          <p:nvPr>
            <p:ph type="pic" sz="quarter" idx="11" hasCustomPrompt="1"/>
          </p:nvPr>
        </p:nvSpPr>
        <p:spPr>
          <a:xfrm>
            <a:off x="1125538" y="4145437"/>
            <a:ext cx="4288268" cy="6258947"/>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Grafik per Drag-</a:t>
            </a:r>
            <a:r>
              <a:rPr lang="de-DE" dirty="0" err="1"/>
              <a:t>and</a:t>
            </a:r>
            <a:r>
              <a:rPr lang="de-DE" dirty="0"/>
              <a:t>-Drop einfügen / Grafik #1</a:t>
            </a:r>
          </a:p>
        </p:txBody>
      </p:sp>
      <p:sp>
        <p:nvSpPr>
          <p:cNvPr id="12" name="Titel 9">
            <a:extLst>
              <a:ext uri="{FF2B5EF4-FFF2-40B4-BE49-F238E27FC236}">
                <a16:creationId xmlns:a16="http://schemas.microsoft.com/office/drawing/2014/main" id="{52721C30-961F-BB4D-AFDA-E4DF297E8095}"/>
              </a:ext>
            </a:extLst>
          </p:cNvPr>
          <p:cNvSpPr>
            <a:spLocks noGrp="1"/>
          </p:cNvSpPr>
          <p:nvPr>
            <p:ph type="title"/>
          </p:nvPr>
        </p:nvSpPr>
        <p:spPr>
          <a:xfrm>
            <a:off x="1053430" y="542901"/>
            <a:ext cx="17919534" cy="1296144"/>
          </a:xfrm>
        </p:spPr>
        <p:txBody>
          <a:bodyPr>
            <a:normAutofit/>
          </a:bodyPr>
          <a:lstStyle>
            <a:lvl1pPr>
              <a:defRPr sz="6000" b="0">
                <a:latin typeface="+mj-lt"/>
              </a:defRPr>
            </a:lvl1pPr>
          </a:lstStyle>
          <a:p>
            <a:r>
              <a:rPr lang="de-DE"/>
              <a:t>Mastertitelformat bearbeiten</a:t>
            </a:r>
            <a:endParaRPr lang="de-DE" dirty="0"/>
          </a:p>
        </p:txBody>
      </p:sp>
      <p:sp>
        <p:nvSpPr>
          <p:cNvPr id="9" name="Textplatzhalter 33">
            <a:extLst>
              <a:ext uri="{FF2B5EF4-FFF2-40B4-BE49-F238E27FC236}">
                <a16:creationId xmlns:a16="http://schemas.microsoft.com/office/drawing/2014/main" id="{2C233F25-9DDE-2D4E-A9C7-98C38A3FA9EA}"/>
              </a:ext>
            </a:extLst>
          </p:cNvPr>
          <p:cNvSpPr>
            <a:spLocks noGrp="1"/>
          </p:cNvSpPr>
          <p:nvPr>
            <p:ph type="body" sz="quarter" idx="12"/>
          </p:nvPr>
        </p:nvSpPr>
        <p:spPr>
          <a:xfrm>
            <a:off x="1054099" y="1983066"/>
            <a:ext cx="17919534" cy="1800185"/>
          </a:xfrm>
          <a:prstGeom prst="rect">
            <a:avLst/>
          </a:prstGeom>
        </p:spPr>
        <p:txBody>
          <a:bodyPr/>
          <a:lstStyle/>
          <a:p>
            <a:pPr lvl="0"/>
            <a:r>
              <a:rPr lang="de-DE"/>
              <a:t>Mastertextformat bearbeiten</a:t>
            </a:r>
          </a:p>
        </p:txBody>
      </p:sp>
      <p:sp>
        <p:nvSpPr>
          <p:cNvPr id="22" name="Bildplatzhalter 13">
            <a:extLst>
              <a:ext uri="{FF2B5EF4-FFF2-40B4-BE49-F238E27FC236}">
                <a16:creationId xmlns:a16="http://schemas.microsoft.com/office/drawing/2014/main" id="{B27C6C4A-E6FD-3141-89AC-69415BD5A986}"/>
              </a:ext>
            </a:extLst>
          </p:cNvPr>
          <p:cNvSpPr>
            <a:spLocks noGrp="1"/>
          </p:cNvSpPr>
          <p:nvPr>
            <p:ph type="pic" sz="quarter" idx="13" hasCustomPrompt="1"/>
          </p:nvPr>
        </p:nvSpPr>
        <p:spPr>
          <a:xfrm>
            <a:off x="5655680" y="4145437"/>
            <a:ext cx="4288268" cy="6258947"/>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Grafik per Drag-</a:t>
            </a:r>
            <a:r>
              <a:rPr lang="de-DE" dirty="0" err="1"/>
              <a:t>and</a:t>
            </a:r>
            <a:r>
              <a:rPr lang="de-DE" dirty="0"/>
              <a:t>-Drop einfügen / Grafik #2</a:t>
            </a:r>
          </a:p>
        </p:txBody>
      </p:sp>
      <p:sp>
        <p:nvSpPr>
          <p:cNvPr id="24" name="Bildplatzhalter 13">
            <a:extLst>
              <a:ext uri="{FF2B5EF4-FFF2-40B4-BE49-F238E27FC236}">
                <a16:creationId xmlns:a16="http://schemas.microsoft.com/office/drawing/2014/main" id="{7C01B675-6620-C540-8A86-36213001B41E}"/>
              </a:ext>
            </a:extLst>
          </p:cNvPr>
          <p:cNvSpPr>
            <a:spLocks noGrp="1"/>
          </p:cNvSpPr>
          <p:nvPr>
            <p:ph type="pic" sz="quarter" idx="14" hasCustomPrompt="1"/>
          </p:nvPr>
        </p:nvSpPr>
        <p:spPr>
          <a:xfrm>
            <a:off x="10164916" y="4145437"/>
            <a:ext cx="4288268" cy="6258943"/>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Grafik per Drag-</a:t>
            </a:r>
            <a:r>
              <a:rPr lang="de-DE" dirty="0" err="1"/>
              <a:t>and</a:t>
            </a:r>
            <a:r>
              <a:rPr lang="de-DE" dirty="0"/>
              <a:t>-Drop einfügen / Grafik #3</a:t>
            </a:r>
          </a:p>
        </p:txBody>
      </p:sp>
      <p:sp>
        <p:nvSpPr>
          <p:cNvPr id="26" name="Bildplatzhalter 13">
            <a:extLst>
              <a:ext uri="{FF2B5EF4-FFF2-40B4-BE49-F238E27FC236}">
                <a16:creationId xmlns:a16="http://schemas.microsoft.com/office/drawing/2014/main" id="{E1DEA1E2-26F0-A44F-A675-6BD993CACD11}"/>
              </a:ext>
            </a:extLst>
          </p:cNvPr>
          <p:cNvSpPr>
            <a:spLocks noGrp="1"/>
          </p:cNvSpPr>
          <p:nvPr>
            <p:ph type="pic" sz="quarter" idx="15" hasCustomPrompt="1"/>
          </p:nvPr>
        </p:nvSpPr>
        <p:spPr>
          <a:xfrm>
            <a:off x="14707469" y="4145437"/>
            <a:ext cx="4288268" cy="6258943"/>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Grafik per Drag-</a:t>
            </a:r>
            <a:r>
              <a:rPr lang="de-DE" dirty="0" err="1"/>
              <a:t>and</a:t>
            </a:r>
            <a:r>
              <a:rPr lang="de-DE" dirty="0"/>
              <a:t>-Drop einfügen / Grafik #4</a:t>
            </a:r>
          </a:p>
        </p:txBody>
      </p:sp>
    </p:spTree>
    <p:extLst>
      <p:ext uri="{BB962C8B-B14F-4D97-AF65-F5344CB8AC3E}">
        <p14:creationId xmlns:p14="http://schemas.microsoft.com/office/powerpoint/2010/main" val="25205465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ragestellung">
    <p:bg>
      <p:bgRef idx="1001">
        <a:schemeClr val="bg1"/>
      </p:bgRef>
    </p:bg>
    <p:spTree>
      <p:nvGrpSpPr>
        <p:cNvPr id="1" name=""/>
        <p:cNvGrpSpPr/>
        <p:nvPr/>
      </p:nvGrpSpPr>
      <p:grpSpPr>
        <a:xfrm>
          <a:off x="0" y="0"/>
          <a:ext cx="0" cy="0"/>
          <a:chOff x="0" y="0"/>
          <a:chExt cx="0" cy="0"/>
        </a:xfrm>
      </p:grpSpPr>
      <p:sp>
        <p:nvSpPr>
          <p:cNvPr id="9" name="Textplatzhalter 8">
            <a:extLst>
              <a:ext uri="{FF2B5EF4-FFF2-40B4-BE49-F238E27FC236}">
                <a16:creationId xmlns:a16="http://schemas.microsoft.com/office/drawing/2014/main" id="{3E2FCC20-6331-FD48-A418-D0656266378A}"/>
              </a:ext>
            </a:extLst>
          </p:cNvPr>
          <p:cNvSpPr>
            <a:spLocks noGrp="1"/>
          </p:cNvSpPr>
          <p:nvPr>
            <p:ph type="body" sz="quarter" idx="13" hasCustomPrompt="1"/>
          </p:nvPr>
        </p:nvSpPr>
        <p:spPr>
          <a:xfrm>
            <a:off x="1080000" y="3567237"/>
            <a:ext cx="8901112" cy="388885"/>
          </a:xfrm>
          <a:prstGeom prst="rect">
            <a:avLst/>
          </a:prstGeom>
        </p:spPr>
        <p:txBody>
          <a:bodyPr>
            <a:noAutofit/>
          </a:bodyPr>
          <a:lstStyle>
            <a:lvl1pPr algn="l">
              <a:lnSpc>
                <a:spcPct val="100000"/>
              </a:lnSpc>
              <a:defRPr sz="2000" b="0" i="0" cap="all" spc="300" baseline="0">
                <a:solidFill>
                  <a:schemeClr val="tx1"/>
                </a:solidFill>
                <a:latin typeface="Segoe Alt Semibold" panose="020B0502040204020203" pitchFamily="34" charset="0"/>
              </a:defRPr>
            </a:lvl1pPr>
          </a:lstStyle>
          <a:p>
            <a:r>
              <a:rPr lang="de-DE" dirty="0"/>
              <a:t>Fragestellung</a:t>
            </a:r>
          </a:p>
        </p:txBody>
      </p:sp>
      <p:sp>
        <p:nvSpPr>
          <p:cNvPr id="10" name="Textplatzhalter 10">
            <a:extLst>
              <a:ext uri="{FF2B5EF4-FFF2-40B4-BE49-F238E27FC236}">
                <a16:creationId xmlns:a16="http://schemas.microsoft.com/office/drawing/2014/main" id="{34808256-B14F-624C-A57D-083A97C301BD}"/>
              </a:ext>
            </a:extLst>
          </p:cNvPr>
          <p:cNvSpPr>
            <a:spLocks noGrp="1"/>
          </p:cNvSpPr>
          <p:nvPr>
            <p:ph type="body" sz="quarter" idx="14" hasCustomPrompt="1"/>
          </p:nvPr>
        </p:nvSpPr>
        <p:spPr>
          <a:xfrm>
            <a:off x="1044574" y="4274828"/>
            <a:ext cx="14914564" cy="2205540"/>
          </a:xfrm>
          <a:prstGeom prst="rect">
            <a:avLst/>
          </a:prstGeom>
        </p:spPr>
        <p:txBody>
          <a:bodyPr>
            <a:spAutoFit/>
          </a:bodyPr>
          <a:lstStyle>
            <a:lvl1pPr>
              <a:lnSpc>
                <a:spcPct val="120000"/>
              </a:lnSpc>
              <a:defRPr sz="6000" b="0">
                <a:solidFill>
                  <a:schemeClr val="accent2"/>
                </a:solidFill>
              </a:defRPr>
            </a:lvl1pPr>
          </a:lstStyle>
          <a:p>
            <a:r>
              <a:rPr lang="de-DE" dirty="0"/>
              <a:t>Fragestellung-Text. Den zu hervorhebenden Text in schwarz anstatt grau schreiben.</a:t>
            </a:r>
          </a:p>
        </p:txBody>
      </p:sp>
      <p:grpSp>
        <p:nvGrpSpPr>
          <p:cNvPr id="11" name="Gruppieren 10">
            <a:extLst>
              <a:ext uri="{FF2B5EF4-FFF2-40B4-BE49-F238E27FC236}">
                <a16:creationId xmlns:a16="http://schemas.microsoft.com/office/drawing/2014/main" id="{D219A566-9492-8B4D-BEF8-BFD1BBC6EEB8}"/>
              </a:ext>
            </a:extLst>
          </p:cNvPr>
          <p:cNvGrpSpPr/>
          <p:nvPr userDrawn="1"/>
        </p:nvGrpSpPr>
        <p:grpSpPr>
          <a:xfrm>
            <a:off x="1130300" y="10800000"/>
            <a:ext cx="17843333" cy="137335"/>
            <a:chOff x="1130300" y="10800000"/>
            <a:chExt cx="17843333" cy="137335"/>
          </a:xfrm>
        </p:grpSpPr>
        <p:cxnSp>
          <p:nvCxnSpPr>
            <p:cNvPr id="12" name="Gerade Verbindung 11">
              <a:extLst>
                <a:ext uri="{FF2B5EF4-FFF2-40B4-BE49-F238E27FC236}">
                  <a16:creationId xmlns:a16="http://schemas.microsoft.com/office/drawing/2014/main" id="{1582CE14-FB53-964D-BB6C-4295F93A1230}"/>
                </a:ext>
              </a:extLst>
            </p:cNvPr>
            <p:cNvCxnSpPr>
              <a:cxnSpLocks/>
            </p:cNvCxnSpPr>
            <p:nvPr userDrawn="1"/>
          </p:nvCxnSpPr>
          <p:spPr>
            <a:xfrm>
              <a:off x="1130300" y="10872000"/>
              <a:ext cx="14828838"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3" name="Grafik 12">
              <a:extLst>
                <a:ext uri="{FF2B5EF4-FFF2-40B4-BE49-F238E27FC236}">
                  <a16:creationId xmlns:a16="http://schemas.microsoft.com/office/drawing/2014/main" id="{566E8184-D580-9548-B4CE-C80D570654D4}"/>
                </a:ext>
              </a:extLst>
            </p:cNvPr>
            <p:cNvPicPr>
              <a:picLocks noChangeAspect="1"/>
            </p:cNvPicPr>
            <p:nvPr userDrawn="1"/>
          </p:nvPicPr>
          <p:blipFill>
            <a:blip r:embed="rId2"/>
            <a:stretch>
              <a:fillRect/>
            </a:stretch>
          </p:blipFill>
          <p:spPr>
            <a:xfrm>
              <a:off x="17218800" y="10800000"/>
              <a:ext cx="1754833" cy="137335"/>
            </a:xfrm>
            <a:prstGeom prst="rect">
              <a:avLst/>
            </a:prstGeom>
          </p:spPr>
        </p:pic>
      </p:grpSp>
    </p:spTree>
    <p:extLst>
      <p:ext uri="{BB962C8B-B14F-4D97-AF65-F5344CB8AC3E}">
        <p14:creationId xmlns:p14="http://schemas.microsoft.com/office/powerpoint/2010/main" val="1024704375"/>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tatement">
    <p:bg>
      <p:bgRef idx="1001">
        <a:schemeClr val="bg2"/>
      </p:bgRef>
    </p:bg>
    <p:spTree>
      <p:nvGrpSpPr>
        <p:cNvPr id="1" name=""/>
        <p:cNvGrpSpPr/>
        <p:nvPr/>
      </p:nvGrpSpPr>
      <p:grpSpPr>
        <a:xfrm>
          <a:off x="0" y="0"/>
          <a:ext cx="0" cy="0"/>
          <a:chOff x="0" y="0"/>
          <a:chExt cx="0" cy="0"/>
        </a:xfrm>
      </p:grpSpPr>
      <p:sp>
        <p:nvSpPr>
          <p:cNvPr id="9" name="Textplatzhalter 8">
            <a:extLst>
              <a:ext uri="{FF2B5EF4-FFF2-40B4-BE49-F238E27FC236}">
                <a16:creationId xmlns:a16="http://schemas.microsoft.com/office/drawing/2014/main" id="{3E2FCC20-6331-FD48-A418-D0656266378A}"/>
              </a:ext>
            </a:extLst>
          </p:cNvPr>
          <p:cNvSpPr>
            <a:spLocks noGrp="1"/>
          </p:cNvSpPr>
          <p:nvPr>
            <p:ph type="body" sz="quarter" idx="13" hasCustomPrompt="1"/>
          </p:nvPr>
        </p:nvSpPr>
        <p:spPr>
          <a:xfrm>
            <a:off x="1080000" y="3567237"/>
            <a:ext cx="8901112" cy="388885"/>
          </a:xfrm>
          <a:prstGeom prst="rect">
            <a:avLst/>
          </a:prstGeom>
        </p:spPr>
        <p:txBody>
          <a:bodyPr>
            <a:noAutofit/>
          </a:bodyPr>
          <a:lstStyle>
            <a:lvl1pPr algn="l">
              <a:lnSpc>
                <a:spcPct val="100000"/>
              </a:lnSpc>
              <a:defRPr sz="2000" b="0" i="0" cap="all" spc="300" baseline="0">
                <a:solidFill>
                  <a:schemeClr val="tx1"/>
                </a:solidFill>
                <a:latin typeface="Segoe Alt Semibold" panose="020B0502040204020203" pitchFamily="34" charset="0"/>
              </a:defRPr>
            </a:lvl1pPr>
          </a:lstStyle>
          <a:p>
            <a:r>
              <a:rPr lang="de-DE" dirty="0"/>
              <a:t>Statement</a:t>
            </a:r>
          </a:p>
        </p:txBody>
      </p:sp>
      <p:sp>
        <p:nvSpPr>
          <p:cNvPr id="10" name="Textplatzhalter 10">
            <a:extLst>
              <a:ext uri="{FF2B5EF4-FFF2-40B4-BE49-F238E27FC236}">
                <a16:creationId xmlns:a16="http://schemas.microsoft.com/office/drawing/2014/main" id="{34808256-B14F-624C-A57D-083A97C301BD}"/>
              </a:ext>
            </a:extLst>
          </p:cNvPr>
          <p:cNvSpPr>
            <a:spLocks noGrp="1"/>
          </p:cNvSpPr>
          <p:nvPr>
            <p:ph type="body" sz="quarter" idx="14" hasCustomPrompt="1"/>
          </p:nvPr>
        </p:nvSpPr>
        <p:spPr>
          <a:xfrm>
            <a:off x="1044574" y="4274828"/>
            <a:ext cx="14914564" cy="2205540"/>
          </a:xfrm>
          <a:prstGeom prst="rect">
            <a:avLst/>
          </a:prstGeom>
        </p:spPr>
        <p:txBody>
          <a:bodyPr>
            <a:spAutoFit/>
          </a:bodyPr>
          <a:lstStyle>
            <a:lvl1pPr>
              <a:lnSpc>
                <a:spcPct val="120000"/>
              </a:lnSpc>
              <a:defRPr sz="6000" b="0">
                <a:solidFill>
                  <a:schemeClr val="accent2"/>
                </a:solidFill>
              </a:defRPr>
            </a:lvl1pPr>
          </a:lstStyle>
          <a:p>
            <a:r>
              <a:rPr lang="de-DE" dirty="0"/>
              <a:t>Statement-Text. Den zu hervorhebenden Text in weiß anstatt grau schreiben.</a:t>
            </a:r>
          </a:p>
        </p:txBody>
      </p:sp>
      <p:grpSp>
        <p:nvGrpSpPr>
          <p:cNvPr id="11" name="Gruppieren 10">
            <a:extLst>
              <a:ext uri="{FF2B5EF4-FFF2-40B4-BE49-F238E27FC236}">
                <a16:creationId xmlns:a16="http://schemas.microsoft.com/office/drawing/2014/main" id="{D219A566-9492-8B4D-BEF8-BFD1BBC6EEB8}"/>
              </a:ext>
            </a:extLst>
          </p:cNvPr>
          <p:cNvGrpSpPr/>
          <p:nvPr userDrawn="1"/>
        </p:nvGrpSpPr>
        <p:grpSpPr>
          <a:xfrm>
            <a:off x="1130300" y="10800000"/>
            <a:ext cx="17843333" cy="137335"/>
            <a:chOff x="1130300" y="10800000"/>
            <a:chExt cx="17843333" cy="137335"/>
          </a:xfrm>
        </p:grpSpPr>
        <p:cxnSp>
          <p:nvCxnSpPr>
            <p:cNvPr id="12" name="Gerade Verbindung 11">
              <a:extLst>
                <a:ext uri="{FF2B5EF4-FFF2-40B4-BE49-F238E27FC236}">
                  <a16:creationId xmlns:a16="http://schemas.microsoft.com/office/drawing/2014/main" id="{1582CE14-FB53-964D-BB6C-4295F93A1230}"/>
                </a:ext>
              </a:extLst>
            </p:cNvPr>
            <p:cNvCxnSpPr>
              <a:cxnSpLocks/>
            </p:cNvCxnSpPr>
            <p:nvPr userDrawn="1"/>
          </p:nvCxnSpPr>
          <p:spPr>
            <a:xfrm>
              <a:off x="1130300" y="10872000"/>
              <a:ext cx="14828838"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3" name="Grafik 12">
              <a:extLst>
                <a:ext uri="{FF2B5EF4-FFF2-40B4-BE49-F238E27FC236}">
                  <a16:creationId xmlns:a16="http://schemas.microsoft.com/office/drawing/2014/main" id="{566E8184-D580-9548-B4CE-C80D570654D4}"/>
                </a:ext>
              </a:extLst>
            </p:cNvPr>
            <p:cNvPicPr>
              <a:picLocks noChangeAspect="1"/>
            </p:cNvPicPr>
            <p:nvPr userDrawn="1"/>
          </p:nvPicPr>
          <p:blipFill>
            <a:blip r:embed="rId2"/>
            <a:stretch>
              <a:fillRect/>
            </a:stretch>
          </p:blipFill>
          <p:spPr>
            <a:xfrm>
              <a:off x="17218800" y="10800000"/>
              <a:ext cx="1754833" cy="137335"/>
            </a:xfrm>
            <a:prstGeom prst="rect">
              <a:avLst/>
            </a:prstGeom>
          </p:spPr>
        </p:pic>
      </p:grpSp>
    </p:spTree>
    <p:extLst>
      <p:ext uri="{BB962C8B-B14F-4D97-AF65-F5344CB8AC3E}">
        <p14:creationId xmlns:p14="http://schemas.microsoft.com/office/powerpoint/2010/main" val="2721416814"/>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azi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1" name="Gruppieren 10">
            <a:extLst>
              <a:ext uri="{FF2B5EF4-FFF2-40B4-BE49-F238E27FC236}">
                <a16:creationId xmlns:a16="http://schemas.microsoft.com/office/drawing/2014/main" id="{D219A566-9492-8B4D-BEF8-BFD1BBC6EEB8}"/>
              </a:ext>
            </a:extLst>
          </p:cNvPr>
          <p:cNvGrpSpPr/>
          <p:nvPr userDrawn="1"/>
        </p:nvGrpSpPr>
        <p:grpSpPr>
          <a:xfrm>
            <a:off x="1130300" y="10800000"/>
            <a:ext cx="17843333" cy="137335"/>
            <a:chOff x="1130300" y="10800000"/>
            <a:chExt cx="17843333" cy="137335"/>
          </a:xfrm>
        </p:grpSpPr>
        <p:cxnSp>
          <p:nvCxnSpPr>
            <p:cNvPr id="12" name="Gerade Verbindung 11">
              <a:extLst>
                <a:ext uri="{FF2B5EF4-FFF2-40B4-BE49-F238E27FC236}">
                  <a16:creationId xmlns:a16="http://schemas.microsoft.com/office/drawing/2014/main" id="{1582CE14-FB53-964D-BB6C-4295F93A1230}"/>
                </a:ext>
              </a:extLst>
            </p:cNvPr>
            <p:cNvCxnSpPr>
              <a:cxnSpLocks/>
            </p:cNvCxnSpPr>
            <p:nvPr userDrawn="1"/>
          </p:nvCxnSpPr>
          <p:spPr>
            <a:xfrm>
              <a:off x="1130300" y="10872000"/>
              <a:ext cx="14828838"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3" name="Grafik 12">
              <a:extLst>
                <a:ext uri="{FF2B5EF4-FFF2-40B4-BE49-F238E27FC236}">
                  <a16:creationId xmlns:a16="http://schemas.microsoft.com/office/drawing/2014/main" id="{566E8184-D580-9548-B4CE-C80D570654D4}"/>
                </a:ext>
              </a:extLst>
            </p:cNvPr>
            <p:cNvPicPr>
              <a:picLocks noChangeAspect="1"/>
            </p:cNvPicPr>
            <p:nvPr userDrawn="1"/>
          </p:nvPicPr>
          <p:blipFill>
            <a:blip r:embed="rId3"/>
            <a:stretch>
              <a:fillRect/>
            </a:stretch>
          </p:blipFill>
          <p:spPr>
            <a:xfrm>
              <a:off x="17218800" y="10800000"/>
              <a:ext cx="1754833" cy="137335"/>
            </a:xfrm>
            <a:prstGeom prst="rect">
              <a:avLst/>
            </a:prstGeom>
          </p:spPr>
        </p:pic>
      </p:grpSp>
      <p:sp>
        <p:nvSpPr>
          <p:cNvPr id="2" name="Titel 1">
            <a:extLst>
              <a:ext uri="{FF2B5EF4-FFF2-40B4-BE49-F238E27FC236}">
                <a16:creationId xmlns:a16="http://schemas.microsoft.com/office/drawing/2014/main" id="{ECF1BBBE-B9AD-F84E-9C01-55FFCDD87EC8}"/>
              </a:ext>
            </a:extLst>
          </p:cNvPr>
          <p:cNvSpPr>
            <a:spLocks noGrp="1"/>
          </p:cNvSpPr>
          <p:nvPr>
            <p:ph type="title" hasCustomPrompt="1"/>
          </p:nvPr>
        </p:nvSpPr>
        <p:spPr/>
        <p:txBody>
          <a:bodyPr>
            <a:normAutofit/>
          </a:bodyPr>
          <a:lstStyle>
            <a:lvl1pPr>
              <a:defRPr sz="6000" b="0">
                <a:latin typeface="+mj-lt"/>
              </a:defRPr>
            </a:lvl1pPr>
          </a:lstStyle>
          <a:p>
            <a:r>
              <a:rPr lang="de-DE" dirty="0"/>
              <a:t>Fazit</a:t>
            </a:r>
          </a:p>
        </p:txBody>
      </p:sp>
      <p:sp>
        <p:nvSpPr>
          <p:cNvPr id="8" name="Textplatzhalter 17">
            <a:extLst>
              <a:ext uri="{FF2B5EF4-FFF2-40B4-BE49-F238E27FC236}">
                <a16:creationId xmlns:a16="http://schemas.microsoft.com/office/drawing/2014/main" id="{3EDCEC35-A8E6-8446-9FAA-D91545B4AF6C}"/>
              </a:ext>
            </a:extLst>
          </p:cNvPr>
          <p:cNvSpPr>
            <a:spLocks noGrp="1"/>
          </p:cNvSpPr>
          <p:nvPr>
            <p:ph idx="1"/>
          </p:nvPr>
        </p:nvSpPr>
        <p:spPr>
          <a:xfrm>
            <a:off x="1053431" y="2055813"/>
            <a:ext cx="17920202" cy="8351836"/>
          </a:xfrm>
          <a:prstGeom prst="rect">
            <a:avLst/>
          </a:prstGeom>
        </p:spPr>
        <p:txBody>
          <a:bodyPr vert="horz" lIns="91440" tIns="45720" rIns="91440" bIns="45720" rtlCol="0">
            <a:normAutofit/>
          </a:bodyPr>
          <a:lstStyle>
            <a:lvl1pPr marL="457200" indent="-457200">
              <a:lnSpc>
                <a:spcPct val="110000"/>
              </a:lnSpc>
              <a:spcAft>
                <a:spcPts val="2200"/>
              </a:spcAft>
              <a:buFont typeface="Wingdings" pitchFamily="2" charset="2"/>
              <a:buChar char="§"/>
              <a:defRPr/>
            </a:lvl1pPr>
            <a:lvl2pPr marL="864000" indent="-377059">
              <a:lnSpc>
                <a:spcPct val="110000"/>
              </a:lnSpc>
              <a:spcBef>
                <a:spcPts val="500"/>
              </a:spcBef>
              <a:spcAft>
                <a:spcPts val="1800"/>
              </a:spcAft>
              <a:buClr>
                <a:schemeClr val="accent1"/>
              </a:buClr>
              <a:buFont typeface="Wingdings" pitchFamily="2" charset="2"/>
              <a:buChar char="§"/>
              <a:defRPr sz="3200"/>
            </a:lvl2pPr>
            <a:lvl3pPr marL="1260000" indent="-377059">
              <a:lnSpc>
                <a:spcPct val="110000"/>
              </a:lnSpc>
              <a:spcBef>
                <a:spcPts val="500"/>
              </a:spcBef>
              <a:spcAft>
                <a:spcPts val="1500"/>
              </a:spcAft>
              <a:buClr>
                <a:schemeClr val="accent1"/>
              </a:buClr>
              <a:buFont typeface="Wingdings" pitchFamily="2" charset="2"/>
              <a:buChar char="§"/>
              <a:defRPr sz="2600"/>
            </a:lvl3pPr>
            <a:lvl4pPr marL="1620000" indent="-377059">
              <a:lnSpc>
                <a:spcPct val="110000"/>
              </a:lnSpc>
              <a:spcBef>
                <a:spcPts val="500"/>
              </a:spcBef>
              <a:spcAft>
                <a:spcPts val="1400"/>
              </a:spcAft>
              <a:buClr>
                <a:schemeClr val="accent1"/>
              </a:buClr>
              <a:buFont typeface="Wingdings" pitchFamily="2" charset="2"/>
              <a:buChar char="§"/>
              <a:defRPr sz="2000"/>
            </a:lvl4pPr>
            <a:lvl5pPr marL="1980000" indent="-377059">
              <a:lnSpc>
                <a:spcPct val="110000"/>
              </a:lnSpc>
              <a:spcBef>
                <a:spcPts val="500"/>
              </a:spcBef>
              <a:spcAft>
                <a:spcPts val="1400"/>
              </a:spcAft>
              <a:buClr>
                <a:schemeClr val="accent1"/>
              </a:buClr>
              <a:buFont typeface="Wingdings" pitchFamily="2" charset="2"/>
              <a:buChar char="§"/>
              <a:defRPr sz="2000"/>
            </a:lvl5pPr>
            <a:lvl6pPr marL="2340000" indent="-377059">
              <a:lnSpc>
                <a:spcPct val="110000"/>
              </a:lnSpc>
              <a:spcBef>
                <a:spcPts val="500"/>
              </a:spcBef>
              <a:spcAft>
                <a:spcPts val="1400"/>
              </a:spcAft>
              <a:buClr>
                <a:schemeClr val="accent1"/>
              </a:buClr>
              <a:buFont typeface="Wingdings" pitchFamily="2" charset="2"/>
              <a:buChar char="§"/>
              <a:defRPr sz="2000"/>
            </a:lvl6pPr>
            <a:lvl7pPr marL="2736000" indent="-377059">
              <a:lnSpc>
                <a:spcPct val="110000"/>
              </a:lnSpc>
              <a:spcBef>
                <a:spcPts val="500"/>
              </a:spcBef>
              <a:spcAft>
                <a:spcPts val="1400"/>
              </a:spcAft>
              <a:buClr>
                <a:schemeClr val="accent1"/>
              </a:buClr>
              <a:buFont typeface="Wingdings" pitchFamily="2" charset="2"/>
              <a:buChar char="§"/>
              <a:defRPr sz="2000"/>
            </a:lvl7pPr>
            <a:lvl8pPr marL="5278836" indent="0">
              <a:buNone/>
              <a:defRPr/>
            </a:lvl8pPr>
            <a:lvl9pPr>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2899866678"/>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Folie">
    <p:bg>
      <p:bgRef idx="1001">
        <a:schemeClr val="bg2"/>
      </p:bgRef>
    </p:bg>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82AB6EF3-D0B4-6F46-AAF5-A5AA3A8C7DA0}"/>
              </a:ext>
            </a:extLst>
          </p:cNvPr>
          <p:cNvPicPr>
            <a:picLocks noChangeAspect="1"/>
          </p:cNvPicPr>
          <p:nvPr userDrawn="1"/>
        </p:nvPicPr>
        <p:blipFill>
          <a:blip r:embed="rId2"/>
          <a:stretch>
            <a:fillRect/>
          </a:stretch>
        </p:blipFill>
        <p:spPr>
          <a:xfrm>
            <a:off x="6396036" y="5369160"/>
            <a:ext cx="7316790" cy="572619"/>
          </a:xfrm>
          <a:prstGeom prst="rect">
            <a:avLst/>
          </a:prstGeom>
        </p:spPr>
      </p:pic>
      <p:sp>
        <p:nvSpPr>
          <p:cNvPr id="4" name="Textfeld 3">
            <a:extLst>
              <a:ext uri="{FF2B5EF4-FFF2-40B4-BE49-F238E27FC236}">
                <a16:creationId xmlns:a16="http://schemas.microsoft.com/office/drawing/2014/main" id="{F183BF10-8C04-1B4C-B935-9B33815D33AD}"/>
              </a:ext>
            </a:extLst>
          </p:cNvPr>
          <p:cNvSpPr txBox="1"/>
          <p:nvPr userDrawn="1"/>
        </p:nvSpPr>
        <p:spPr>
          <a:xfrm>
            <a:off x="7173914" y="10263981"/>
            <a:ext cx="5761036" cy="387286"/>
          </a:xfrm>
          <a:prstGeom prst="rect">
            <a:avLst/>
          </a:prstGeom>
          <a:noFill/>
        </p:spPr>
        <p:txBody>
          <a:bodyPr wrap="square" lIns="90000" rtlCol="0">
            <a:spAutoFit/>
          </a:bodyPr>
          <a:lstStyle/>
          <a:p>
            <a:pPr algn="ctr">
              <a:lnSpc>
                <a:spcPts val="2300"/>
              </a:lnSpc>
            </a:pPr>
            <a:r>
              <a:rPr lang="de-DE" sz="2000" b="0" i="0" cap="all" spc="450" baseline="0" dirty="0">
                <a:solidFill>
                  <a:schemeClr val="accent1"/>
                </a:solidFill>
                <a:latin typeface="Segoe Alt Light" panose="020B0502040204020203" pitchFamily="34" charset="0"/>
              </a:rPr>
              <a:t>The digital </a:t>
            </a:r>
            <a:r>
              <a:rPr lang="de-DE" sz="2000" b="0" i="0" cap="all" spc="450" baseline="0" dirty="0" err="1">
                <a:solidFill>
                  <a:schemeClr val="accent1"/>
                </a:solidFill>
                <a:latin typeface="Segoe Alt Light" panose="020B0502040204020203" pitchFamily="34" charset="0"/>
              </a:rPr>
              <a:t>growth</a:t>
            </a:r>
            <a:r>
              <a:rPr lang="de-DE" sz="2000" b="0" i="0" cap="all" spc="450" baseline="0" dirty="0">
                <a:solidFill>
                  <a:schemeClr val="accent1"/>
                </a:solidFill>
                <a:latin typeface="Segoe Alt Light" panose="020B0502040204020203" pitchFamily="34" charset="0"/>
              </a:rPr>
              <a:t> </a:t>
            </a:r>
            <a:r>
              <a:rPr lang="de-DE" sz="2000" b="0" i="0" cap="all" spc="450" baseline="0" dirty="0" err="1">
                <a:solidFill>
                  <a:schemeClr val="accent1"/>
                </a:solidFill>
                <a:latin typeface="Segoe Alt Light" panose="020B0502040204020203" pitchFamily="34" charset="0"/>
              </a:rPr>
              <a:t>company</a:t>
            </a:r>
            <a:endParaRPr lang="de-DE" sz="2000" b="0" i="0" cap="all" spc="450" baseline="0" dirty="0">
              <a:solidFill>
                <a:schemeClr val="accent1"/>
              </a:solidFill>
              <a:latin typeface="Segoe Alt Light" panose="020B0502040204020203" pitchFamily="34" charset="0"/>
            </a:endParaRPr>
          </a:p>
        </p:txBody>
      </p:sp>
    </p:spTree>
    <p:extLst>
      <p:ext uri="{BB962C8B-B14F-4D97-AF65-F5344CB8AC3E}">
        <p14:creationId xmlns:p14="http://schemas.microsoft.com/office/powerpoint/2010/main" val="3489125194"/>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 und acht Logos">
    <p:bg>
      <p:bgRef idx="1001">
        <a:schemeClr val="bg2"/>
      </p:bgRef>
    </p:bg>
    <p:spTree>
      <p:nvGrpSpPr>
        <p:cNvPr id="1" name=""/>
        <p:cNvGrpSpPr/>
        <p:nvPr/>
      </p:nvGrpSpPr>
      <p:grpSpPr>
        <a:xfrm>
          <a:off x="0" y="0"/>
          <a:ext cx="0" cy="0"/>
          <a:chOff x="0" y="0"/>
          <a:chExt cx="0" cy="0"/>
        </a:xfrm>
      </p:grpSpPr>
      <p:sp>
        <p:nvSpPr>
          <p:cNvPr id="35" name="Rechteck 34">
            <a:extLst>
              <a:ext uri="{FF2B5EF4-FFF2-40B4-BE49-F238E27FC236}">
                <a16:creationId xmlns:a16="http://schemas.microsoft.com/office/drawing/2014/main" id="{0AAC8899-E616-6040-BF89-D87CF13C2057}"/>
              </a:ext>
            </a:extLst>
          </p:cNvPr>
          <p:cNvSpPr/>
          <p:nvPr userDrawn="1"/>
        </p:nvSpPr>
        <p:spPr>
          <a:xfrm>
            <a:off x="1126432" y="2247275"/>
            <a:ext cx="4284662" cy="3600000"/>
          </a:xfrm>
          <a:prstGeom prst="rect">
            <a:avLst/>
          </a:prstGeom>
          <a:solidFill>
            <a:schemeClr val="accent2">
              <a:alpha val="5000"/>
            </a:schemeClr>
          </a:solidFill>
          <a:ln>
            <a:noFill/>
          </a:ln>
          <a:effectLst>
            <a:outerShdw blurRad="50800" dist="50800" dir="5400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Rechteck 35">
            <a:extLst>
              <a:ext uri="{FF2B5EF4-FFF2-40B4-BE49-F238E27FC236}">
                <a16:creationId xmlns:a16="http://schemas.microsoft.com/office/drawing/2014/main" id="{297CCEC6-F210-7943-9782-C5EE44C173D6}"/>
              </a:ext>
            </a:extLst>
          </p:cNvPr>
          <p:cNvSpPr/>
          <p:nvPr userDrawn="1"/>
        </p:nvSpPr>
        <p:spPr>
          <a:xfrm>
            <a:off x="5643833" y="2247275"/>
            <a:ext cx="4284662" cy="3600000"/>
          </a:xfrm>
          <a:prstGeom prst="rect">
            <a:avLst/>
          </a:prstGeom>
          <a:solidFill>
            <a:schemeClr val="accent2">
              <a:alpha val="5000"/>
            </a:schemeClr>
          </a:solidFill>
          <a:ln>
            <a:noFill/>
          </a:ln>
          <a:effectLst>
            <a:outerShdw blurRad="50800" dist="50800" dir="5400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7" name="Rechteck 36">
            <a:extLst>
              <a:ext uri="{FF2B5EF4-FFF2-40B4-BE49-F238E27FC236}">
                <a16:creationId xmlns:a16="http://schemas.microsoft.com/office/drawing/2014/main" id="{9DF57894-BE29-C54B-B1B0-EA12263F990D}"/>
              </a:ext>
            </a:extLst>
          </p:cNvPr>
          <p:cNvSpPr/>
          <p:nvPr userDrawn="1"/>
        </p:nvSpPr>
        <p:spPr>
          <a:xfrm>
            <a:off x="10175495" y="2247275"/>
            <a:ext cx="4284662" cy="3600000"/>
          </a:xfrm>
          <a:prstGeom prst="rect">
            <a:avLst/>
          </a:prstGeom>
          <a:solidFill>
            <a:schemeClr val="accent2">
              <a:alpha val="5000"/>
            </a:schemeClr>
          </a:solidFill>
          <a:ln>
            <a:noFill/>
          </a:ln>
          <a:effectLst>
            <a:outerShdw blurRad="50800" dist="50800" dir="5400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Rechteck 37">
            <a:extLst>
              <a:ext uri="{FF2B5EF4-FFF2-40B4-BE49-F238E27FC236}">
                <a16:creationId xmlns:a16="http://schemas.microsoft.com/office/drawing/2014/main" id="{3FB877EB-60DF-EF4E-9B39-FDB5EBE9777C}"/>
              </a:ext>
            </a:extLst>
          </p:cNvPr>
          <p:cNvSpPr/>
          <p:nvPr userDrawn="1"/>
        </p:nvSpPr>
        <p:spPr>
          <a:xfrm>
            <a:off x="14707157" y="2237499"/>
            <a:ext cx="4284662" cy="3600000"/>
          </a:xfrm>
          <a:prstGeom prst="rect">
            <a:avLst/>
          </a:prstGeom>
          <a:solidFill>
            <a:schemeClr val="accent2">
              <a:alpha val="5000"/>
            </a:schemeClr>
          </a:solidFill>
          <a:ln>
            <a:noFill/>
          </a:ln>
          <a:effectLst>
            <a:outerShdw blurRad="50800" dist="50800" dir="5400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9" name="Rechteck 38">
            <a:extLst>
              <a:ext uri="{FF2B5EF4-FFF2-40B4-BE49-F238E27FC236}">
                <a16:creationId xmlns:a16="http://schemas.microsoft.com/office/drawing/2014/main" id="{0311D6CF-E846-424A-A234-63480854A795}"/>
              </a:ext>
            </a:extLst>
          </p:cNvPr>
          <p:cNvSpPr/>
          <p:nvPr userDrawn="1"/>
        </p:nvSpPr>
        <p:spPr>
          <a:xfrm>
            <a:off x="14698663" y="6087517"/>
            <a:ext cx="4284662" cy="3600000"/>
          </a:xfrm>
          <a:prstGeom prst="rect">
            <a:avLst/>
          </a:prstGeom>
          <a:solidFill>
            <a:schemeClr val="accent2">
              <a:alpha val="5000"/>
            </a:schemeClr>
          </a:solidFill>
          <a:ln>
            <a:noFill/>
          </a:ln>
          <a:effectLst>
            <a:outerShdw blurRad="50800" dist="50800" dir="5400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Rechteck 39">
            <a:extLst>
              <a:ext uri="{FF2B5EF4-FFF2-40B4-BE49-F238E27FC236}">
                <a16:creationId xmlns:a16="http://schemas.microsoft.com/office/drawing/2014/main" id="{E7E74DEC-2D01-CF41-8B94-D544B134BF67}"/>
              </a:ext>
            </a:extLst>
          </p:cNvPr>
          <p:cNvSpPr/>
          <p:nvPr userDrawn="1"/>
        </p:nvSpPr>
        <p:spPr>
          <a:xfrm>
            <a:off x="10176612" y="6087517"/>
            <a:ext cx="4284662" cy="3600000"/>
          </a:xfrm>
          <a:prstGeom prst="rect">
            <a:avLst/>
          </a:prstGeom>
          <a:solidFill>
            <a:schemeClr val="accent2">
              <a:alpha val="5000"/>
            </a:schemeClr>
          </a:solidFill>
          <a:ln>
            <a:noFill/>
          </a:ln>
          <a:effectLst>
            <a:outerShdw blurRad="50800" dist="50800" dir="5400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Rechteck 40">
            <a:extLst>
              <a:ext uri="{FF2B5EF4-FFF2-40B4-BE49-F238E27FC236}">
                <a16:creationId xmlns:a16="http://schemas.microsoft.com/office/drawing/2014/main" id="{4D92E2AF-C563-D540-B229-DBF1FD9619EF}"/>
              </a:ext>
            </a:extLst>
          </p:cNvPr>
          <p:cNvSpPr/>
          <p:nvPr userDrawn="1"/>
        </p:nvSpPr>
        <p:spPr>
          <a:xfrm>
            <a:off x="5643833" y="6087517"/>
            <a:ext cx="4284662" cy="3600000"/>
          </a:xfrm>
          <a:prstGeom prst="rect">
            <a:avLst/>
          </a:prstGeom>
          <a:solidFill>
            <a:schemeClr val="accent2">
              <a:alpha val="5000"/>
            </a:schemeClr>
          </a:solidFill>
          <a:ln>
            <a:noFill/>
          </a:ln>
          <a:effectLst>
            <a:outerShdw blurRad="50800" dist="50800" dir="5400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Rechteck 41">
            <a:extLst>
              <a:ext uri="{FF2B5EF4-FFF2-40B4-BE49-F238E27FC236}">
                <a16:creationId xmlns:a16="http://schemas.microsoft.com/office/drawing/2014/main" id="{C4086C60-2AFE-5C41-8D63-718C3F70182A}"/>
              </a:ext>
            </a:extLst>
          </p:cNvPr>
          <p:cNvSpPr/>
          <p:nvPr userDrawn="1"/>
        </p:nvSpPr>
        <p:spPr>
          <a:xfrm>
            <a:off x="1125537" y="6087517"/>
            <a:ext cx="4284662" cy="3600000"/>
          </a:xfrm>
          <a:prstGeom prst="rect">
            <a:avLst/>
          </a:prstGeom>
          <a:solidFill>
            <a:schemeClr val="accent2">
              <a:alpha val="5000"/>
            </a:schemeClr>
          </a:solidFill>
          <a:ln>
            <a:noFill/>
          </a:ln>
          <a:effectLst>
            <a:outerShdw blurRad="50800" dist="50800" dir="5400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1" name="Gruppieren 10">
            <a:extLst>
              <a:ext uri="{FF2B5EF4-FFF2-40B4-BE49-F238E27FC236}">
                <a16:creationId xmlns:a16="http://schemas.microsoft.com/office/drawing/2014/main" id="{D219A566-9492-8B4D-BEF8-BFD1BBC6EEB8}"/>
              </a:ext>
            </a:extLst>
          </p:cNvPr>
          <p:cNvGrpSpPr/>
          <p:nvPr userDrawn="1"/>
        </p:nvGrpSpPr>
        <p:grpSpPr>
          <a:xfrm>
            <a:off x="1130300" y="10800000"/>
            <a:ext cx="17843333" cy="137335"/>
            <a:chOff x="1130300" y="10800000"/>
            <a:chExt cx="17843333" cy="137335"/>
          </a:xfrm>
        </p:grpSpPr>
        <p:cxnSp>
          <p:nvCxnSpPr>
            <p:cNvPr id="12" name="Gerade Verbindung 11">
              <a:extLst>
                <a:ext uri="{FF2B5EF4-FFF2-40B4-BE49-F238E27FC236}">
                  <a16:creationId xmlns:a16="http://schemas.microsoft.com/office/drawing/2014/main" id="{1582CE14-FB53-964D-BB6C-4295F93A1230}"/>
                </a:ext>
              </a:extLst>
            </p:cNvPr>
            <p:cNvCxnSpPr>
              <a:cxnSpLocks/>
            </p:cNvCxnSpPr>
            <p:nvPr userDrawn="1"/>
          </p:nvCxnSpPr>
          <p:spPr>
            <a:xfrm>
              <a:off x="1130300" y="10872000"/>
              <a:ext cx="14828838"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3" name="Grafik 12">
              <a:extLst>
                <a:ext uri="{FF2B5EF4-FFF2-40B4-BE49-F238E27FC236}">
                  <a16:creationId xmlns:a16="http://schemas.microsoft.com/office/drawing/2014/main" id="{566E8184-D580-9548-B4CE-C80D570654D4}"/>
                </a:ext>
              </a:extLst>
            </p:cNvPr>
            <p:cNvPicPr>
              <a:picLocks noChangeAspect="1"/>
            </p:cNvPicPr>
            <p:nvPr userDrawn="1"/>
          </p:nvPicPr>
          <p:blipFill>
            <a:blip r:embed="rId2"/>
            <a:stretch>
              <a:fillRect/>
            </a:stretch>
          </p:blipFill>
          <p:spPr>
            <a:xfrm>
              <a:off x="17218800" y="10800000"/>
              <a:ext cx="1754833" cy="137335"/>
            </a:xfrm>
            <a:prstGeom prst="rect">
              <a:avLst/>
            </a:prstGeom>
          </p:spPr>
        </p:pic>
      </p:grpSp>
      <p:sp>
        <p:nvSpPr>
          <p:cNvPr id="2" name="Titel 1">
            <a:extLst>
              <a:ext uri="{FF2B5EF4-FFF2-40B4-BE49-F238E27FC236}">
                <a16:creationId xmlns:a16="http://schemas.microsoft.com/office/drawing/2014/main" id="{F8BAC461-C856-DD47-B6BE-7968C5974633}"/>
              </a:ext>
            </a:extLst>
          </p:cNvPr>
          <p:cNvSpPr>
            <a:spLocks noGrp="1"/>
          </p:cNvSpPr>
          <p:nvPr>
            <p:ph type="title"/>
          </p:nvPr>
        </p:nvSpPr>
        <p:spPr/>
        <p:txBody>
          <a:bodyPr>
            <a:normAutofit/>
          </a:bodyPr>
          <a:lstStyle>
            <a:lvl1pPr>
              <a:defRPr sz="6000" b="0">
                <a:latin typeface="+mj-lt"/>
              </a:defRPr>
            </a:lvl1pPr>
          </a:lstStyle>
          <a:p>
            <a:r>
              <a:rPr lang="de-DE"/>
              <a:t>Mastertitelformat bearbeiten</a:t>
            </a:r>
            <a:endParaRPr lang="de-DE" dirty="0"/>
          </a:p>
        </p:txBody>
      </p:sp>
      <p:sp>
        <p:nvSpPr>
          <p:cNvPr id="4" name="Bildplatzhalter 3">
            <a:extLst>
              <a:ext uri="{FF2B5EF4-FFF2-40B4-BE49-F238E27FC236}">
                <a16:creationId xmlns:a16="http://schemas.microsoft.com/office/drawing/2014/main" id="{46D9A07C-01AA-8147-8A07-7481EFF7C0AD}"/>
              </a:ext>
            </a:extLst>
          </p:cNvPr>
          <p:cNvSpPr>
            <a:spLocks noGrp="1"/>
          </p:cNvSpPr>
          <p:nvPr>
            <p:ph type="pic" sz="quarter" idx="10" hasCustomPrompt="1"/>
          </p:nvPr>
        </p:nvSpPr>
        <p:spPr>
          <a:xfrm>
            <a:off x="1110752" y="2264461"/>
            <a:ext cx="4284000" cy="3600000"/>
          </a:xfrm>
          <a:prstGeom prst="rect">
            <a:avLst/>
          </a:prstGeom>
        </p:spPr>
        <p:txBody>
          <a:bodyPr>
            <a:normAutofit/>
          </a:bodyPr>
          <a:lstStyle>
            <a:lvl1pPr>
              <a:defRPr sz="2000"/>
            </a:lvl1pPr>
          </a:lstStyle>
          <a:p>
            <a:r>
              <a:rPr lang="de-DE" dirty="0"/>
              <a:t>Logo per Drag-</a:t>
            </a:r>
            <a:r>
              <a:rPr lang="de-DE" dirty="0" err="1"/>
              <a:t>and</a:t>
            </a:r>
            <a:r>
              <a:rPr lang="de-DE" dirty="0"/>
              <a:t>-Drop einfügen / Bild #1</a:t>
            </a:r>
          </a:p>
        </p:txBody>
      </p:sp>
      <p:sp>
        <p:nvSpPr>
          <p:cNvPr id="43" name="Bildplatzhalter 3">
            <a:extLst>
              <a:ext uri="{FF2B5EF4-FFF2-40B4-BE49-F238E27FC236}">
                <a16:creationId xmlns:a16="http://schemas.microsoft.com/office/drawing/2014/main" id="{EB16F7D2-805B-1241-9E80-951E2E2BB935}"/>
              </a:ext>
            </a:extLst>
          </p:cNvPr>
          <p:cNvSpPr>
            <a:spLocks noGrp="1"/>
          </p:cNvSpPr>
          <p:nvPr>
            <p:ph type="pic" sz="quarter" idx="11" hasCustomPrompt="1"/>
          </p:nvPr>
        </p:nvSpPr>
        <p:spPr>
          <a:xfrm>
            <a:off x="5652303" y="2264461"/>
            <a:ext cx="4284000" cy="3600000"/>
          </a:xfrm>
          <a:prstGeom prst="rect">
            <a:avLst/>
          </a:prstGeom>
        </p:spPr>
        <p:txBody>
          <a:bodyPr>
            <a:normAutofit/>
          </a:bodyPr>
          <a:lstStyle>
            <a:lvl1pPr>
              <a:defRPr sz="2000"/>
            </a:lvl1pPr>
          </a:lstStyle>
          <a:p>
            <a:r>
              <a:rPr lang="de-DE" dirty="0"/>
              <a:t>Logo per Drag-</a:t>
            </a:r>
            <a:r>
              <a:rPr lang="de-DE" dirty="0" err="1"/>
              <a:t>and</a:t>
            </a:r>
            <a:r>
              <a:rPr lang="de-DE" dirty="0"/>
              <a:t>-Drop einfügen / Bild #2</a:t>
            </a:r>
          </a:p>
        </p:txBody>
      </p:sp>
      <p:sp>
        <p:nvSpPr>
          <p:cNvPr id="44" name="Bildplatzhalter 3">
            <a:extLst>
              <a:ext uri="{FF2B5EF4-FFF2-40B4-BE49-F238E27FC236}">
                <a16:creationId xmlns:a16="http://schemas.microsoft.com/office/drawing/2014/main" id="{D97D8BAE-099D-654A-A4AE-D3FD59D35B0F}"/>
              </a:ext>
            </a:extLst>
          </p:cNvPr>
          <p:cNvSpPr>
            <a:spLocks noGrp="1"/>
          </p:cNvSpPr>
          <p:nvPr>
            <p:ph type="pic" sz="quarter" idx="12" hasCustomPrompt="1"/>
          </p:nvPr>
        </p:nvSpPr>
        <p:spPr>
          <a:xfrm>
            <a:off x="10189756" y="2264461"/>
            <a:ext cx="4284000" cy="3600000"/>
          </a:xfrm>
          <a:prstGeom prst="rect">
            <a:avLst/>
          </a:prstGeom>
        </p:spPr>
        <p:txBody>
          <a:bodyPr>
            <a:normAutofit/>
          </a:bodyPr>
          <a:lstStyle>
            <a:lvl1pPr>
              <a:defRPr sz="2000"/>
            </a:lvl1pPr>
          </a:lstStyle>
          <a:p>
            <a:r>
              <a:rPr lang="de-DE" dirty="0"/>
              <a:t>Logo per Drag-</a:t>
            </a:r>
            <a:r>
              <a:rPr lang="de-DE" dirty="0" err="1"/>
              <a:t>and</a:t>
            </a:r>
            <a:r>
              <a:rPr lang="de-DE" dirty="0"/>
              <a:t>-Drop einfügen / Bild #3</a:t>
            </a:r>
          </a:p>
        </p:txBody>
      </p:sp>
      <p:sp>
        <p:nvSpPr>
          <p:cNvPr id="45" name="Bildplatzhalter 3">
            <a:extLst>
              <a:ext uri="{FF2B5EF4-FFF2-40B4-BE49-F238E27FC236}">
                <a16:creationId xmlns:a16="http://schemas.microsoft.com/office/drawing/2014/main" id="{8F642BC8-3984-6749-829E-149697E5118F}"/>
              </a:ext>
            </a:extLst>
          </p:cNvPr>
          <p:cNvSpPr>
            <a:spLocks noGrp="1"/>
          </p:cNvSpPr>
          <p:nvPr>
            <p:ph type="pic" sz="quarter" idx="13" hasCustomPrompt="1"/>
          </p:nvPr>
        </p:nvSpPr>
        <p:spPr>
          <a:xfrm>
            <a:off x="14698663" y="2264461"/>
            <a:ext cx="4284000" cy="3600000"/>
          </a:xfrm>
          <a:prstGeom prst="rect">
            <a:avLst/>
          </a:prstGeom>
        </p:spPr>
        <p:txBody>
          <a:bodyPr>
            <a:normAutofit/>
          </a:bodyPr>
          <a:lstStyle>
            <a:lvl1pPr>
              <a:defRPr sz="2000"/>
            </a:lvl1pPr>
          </a:lstStyle>
          <a:p>
            <a:r>
              <a:rPr lang="de-DE" dirty="0"/>
              <a:t>Logo per Drag-</a:t>
            </a:r>
            <a:r>
              <a:rPr lang="de-DE" dirty="0" err="1"/>
              <a:t>and</a:t>
            </a:r>
            <a:r>
              <a:rPr lang="de-DE" dirty="0"/>
              <a:t>-Drop einfügen / Bild #4</a:t>
            </a:r>
          </a:p>
        </p:txBody>
      </p:sp>
      <p:sp>
        <p:nvSpPr>
          <p:cNvPr id="46" name="Bildplatzhalter 3">
            <a:extLst>
              <a:ext uri="{FF2B5EF4-FFF2-40B4-BE49-F238E27FC236}">
                <a16:creationId xmlns:a16="http://schemas.microsoft.com/office/drawing/2014/main" id="{71768BCF-9C09-F14A-8A76-422E3048D0B2}"/>
              </a:ext>
            </a:extLst>
          </p:cNvPr>
          <p:cNvSpPr>
            <a:spLocks noGrp="1"/>
          </p:cNvSpPr>
          <p:nvPr>
            <p:ph type="pic" sz="quarter" idx="14" hasCustomPrompt="1"/>
          </p:nvPr>
        </p:nvSpPr>
        <p:spPr>
          <a:xfrm>
            <a:off x="1122444" y="6087517"/>
            <a:ext cx="4284000" cy="3600000"/>
          </a:xfrm>
          <a:prstGeom prst="rect">
            <a:avLst/>
          </a:prstGeom>
        </p:spPr>
        <p:txBody>
          <a:bodyPr>
            <a:normAutofit/>
          </a:bodyPr>
          <a:lstStyle>
            <a:lvl1pPr>
              <a:defRPr sz="2000"/>
            </a:lvl1pPr>
          </a:lstStyle>
          <a:p>
            <a:r>
              <a:rPr lang="de-DE" dirty="0"/>
              <a:t>Logo per Drag-</a:t>
            </a:r>
            <a:r>
              <a:rPr lang="de-DE" dirty="0" err="1"/>
              <a:t>and</a:t>
            </a:r>
            <a:r>
              <a:rPr lang="de-DE" dirty="0"/>
              <a:t>-Drop einfügen / Bild #5</a:t>
            </a:r>
          </a:p>
        </p:txBody>
      </p:sp>
      <p:sp>
        <p:nvSpPr>
          <p:cNvPr id="47" name="Bildplatzhalter 3">
            <a:extLst>
              <a:ext uri="{FF2B5EF4-FFF2-40B4-BE49-F238E27FC236}">
                <a16:creationId xmlns:a16="http://schemas.microsoft.com/office/drawing/2014/main" id="{120FB9C7-AC56-1641-A6C0-6FFBC7185E5B}"/>
              </a:ext>
            </a:extLst>
          </p:cNvPr>
          <p:cNvSpPr>
            <a:spLocks noGrp="1"/>
          </p:cNvSpPr>
          <p:nvPr>
            <p:ph type="pic" sz="quarter" idx="15" hasCustomPrompt="1"/>
          </p:nvPr>
        </p:nvSpPr>
        <p:spPr>
          <a:xfrm>
            <a:off x="5652303" y="6087517"/>
            <a:ext cx="4284000" cy="3600000"/>
          </a:xfrm>
          <a:prstGeom prst="rect">
            <a:avLst/>
          </a:prstGeom>
        </p:spPr>
        <p:txBody>
          <a:bodyPr>
            <a:normAutofit/>
          </a:bodyPr>
          <a:lstStyle>
            <a:lvl1pPr>
              <a:defRPr sz="2000"/>
            </a:lvl1pPr>
          </a:lstStyle>
          <a:p>
            <a:r>
              <a:rPr lang="de-DE" dirty="0"/>
              <a:t>Logo per Drag-</a:t>
            </a:r>
            <a:r>
              <a:rPr lang="de-DE" dirty="0" err="1"/>
              <a:t>and</a:t>
            </a:r>
            <a:r>
              <a:rPr lang="de-DE" dirty="0"/>
              <a:t>-Drop einfügen / Bild #6</a:t>
            </a:r>
          </a:p>
        </p:txBody>
      </p:sp>
      <p:sp>
        <p:nvSpPr>
          <p:cNvPr id="48" name="Bildplatzhalter 3">
            <a:extLst>
              <a:ext uri="{FF2B5EF4-FFF2-40B4-BE49-F238E27FC236}">
                <a16:creationId xmlns:a16="http://schemas.microsoft.com/office/drawing/2014/main" id="{A500E9E2-D590-9640-9865-5D2A084A5D20}"/>
              </a:ext>
            </a:extLst>
          </p:cNvPr>
          <p:cNvSpPr>
            <a:spLocks noGrp="1"/>
          </p:cNvSpPr>
          <p:nvPr>
            <p:ph type="pic" sz="quarter" idx="16" hasCustomPrompt="1"/>
          </p:nvPr>
        </p:nvSpPr>
        <p:spPr>
          <a:xfrm>
            <a:off x="10179614" y="6087517"/>
            <a:ext cx="4284000" cy="3600000"/>
          </a:xfrm>
          <a:prstGeom prst="rect">
            <a:avLst/>
          </a:prstGeom>
        </p:spPr>
        <p:txBody>
          <a:bodyPr>
            <a:normAutofit/>
          </a:bodyPr>
          <a:lstStyle>
            <a:lvl1pPr>
              <a:defRPr sz="2000"/>
            </a:lvl1pPr>
          </a:lstStyle>
          <a:p>
            <a:r>
              <a:rPr lang="de-DE" dirty="0"/>
              <a:t>Logo per Drag-</a:t>
            </a:r>
            <a:r>
              <a:rPr lang="de-DE" dirty="0" err="1"/>
              <a:t>and</a:t>
            </a:r>
            <a:r>
              <a:rPr lang="de-DE" dirty="0"/>
              <a:t>-Drop einfügen / Bild #7</a:t>
            </a:r>
          </a:p>
        </p:txBody>
      </p:sp>
      <p:sp>
        <p:nvSpPr>
          <p:cNvPr id="49" name="Bildplatzhalter 3">
            <a:extLst>
              <a:ext uri="{FF2B5EF4-FFF2-40B4-BE49-F238E27FC236}">
                <a16:creationId xmlns:a16="http://schemas.microsoft.com/office/drawing/2014/main" id="{5ADC2B4E-54FB-3D43-8DDD-D594C8B6EB96}"/>
              </a:ext>
            </a:extLst>
          </p:cNvPr>
          <p:cNvSpPr>
            <a:spLocks noGrp="1"/>
          </p:cNvSpPr>
          <p:nvPr>
            <p:ph type="pic" sz="quarter" idx="17" hasCustomPrompt="1"/>
          </p:nvPr>
        </p:nvSpPr>
        <p:spPr>
          <a:xfrm>
            <a:off x="14698663" y="6087517"/>
            <a:ext cx="4284000" cy="3600000"/>
          </a:xfrm>
          <a:prstGeom prst="rect">
            <a:avLst/>
          </a:prstGeom>
        </p:spPr>
        <p:txBody>
          <a:bodyPr>
            <a:normAutofit/>
          </a:bodyPr>
          <a:lstStyle>
            <a:lvl1pPr>
              <a:defRPr sz="2000"/>
            </a:lvl1pPr>
          </a:lstStyle>
          <a:p>
            <a:r>
              <a:rPr lang="de-DE" dirty="0"/>
              <a:t>Logo per Drag-</a:t>
            </a:r>
            <a:r>
              <a:rPr lang="de-DE" dirty="0" err="1"/>
              <a:t>and</a:t>
            </a:r>
            <a:r>
              <a:rPr lang="de-DE" dirty="0"/>
              <a:t>-Drop einfügen / Bild #8</a:t>
            </a:r>
          </a:p>
        </p:txBody>
      </p:sp>
    </p:spTree>
    <p:extLst>
      <p:ext uri="{BB962C8B-B14F-4D97-AF65-F5344CB8AC3E}">
        <p14:creationId xmlns:p14="http://schemas.microsoft.com/office/powerpoint/2010/main" val="1602023870"/>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pyright">
    <p:bg>
      <p:bgRef idx="1001">
        <a:schemeClr val="bg2"/>
      </p:bgRef>
    </p:bg>
    <p:spTree>
      <p:nvGrpSpPr>
        <p:cNvPr id="1" name=""/>
        <p:cNvGrpSpPr/>
        <p:nvPr/>
      </p:nvGrpSpPr>
      <p:grpSpPr>
        <a:xfrm>
          <a:off x="0" y="0"/>
          <a:ext cx="0" cy="0"/>
          <a:chOff x="0" y="0"/>
          <a:chExt cx="0" cy="0"/>
        </a:xfrm>
      </p:grpSpPr>
      <p:sp>
        <p:nvSpPr>
          <p:cNvPr id="11" name="Textfeld 10">
            <a:extLst>
              <a:ext uri="{FF2B5EF4-FFF2-40B4-BE49-F238E27FC236}">
                <a16:creationId xmlns:a16="http://schemas.microsoft.com/office/drawing/2014/main" id="{9375268C-211C-2143-9673-60C0CDB1CFB0}"/>
              </a:ext>
            </a:extLst>
          </p:cNvPr>
          <p:cNvSpPr txBox="1"/>
          <p:nvPr userDrawn="1"/>
        </p:nvSpPr>
        <p:spPr>
          <a:xfrm>
            <a:off x="1036799" y="9156923"/>
            <a:ext cx="14922339" cy="1250727"/>
          </a:xfrm>
          <a:prstGeom prst="rect">
            <a:avLst/>
          </a:prstGeom>
          <a:noFill/>
        </p:spPr>
        <p:txBody>
          <a:bodyPr wrap="square" rtlCol="0">
            <a:spAutoFit/>
          </a:bodyPr>
          <a:lstStyle/>
          <a:p>
            <a:pPr>
              <a:lnSpc>
                <a:spcPct val="130000"/>
              </a:lnSpc>
            </a:pPr>
            <a:r>
              <a:rPr lang="de-AT" sz="2000" kern="1200" dirty="0">
                <a:solidFill>
                  <a:schemeClr val="tx1"/>
                </a:solidFill>
                <a:effectLst/>
                <a:latin typeface="+mn-lt"/>
                <a:ea typeface="+mn-ea"/>
                <a:cs typeface="+mn-cs"/>
              </a:rPr>
              <a:t>Alle hier vorgestellten Ideen und Vorschläge sind geistiges Eigentum von TOWA und unterliegen dem Urheberrecht.</a:t>
            </a:r>
          </a:p>
          <a:p>
            <a:pPr>
              <a:lnSpc>
                <a:spcPct val="130000"/>
              </a:lnSpc>
            </a:pPr>
            <a:r>
              <a:rPr lang="de-AT" sz="2000" kern="1200" dirty="0">
                <a:solidFill>
                  <a:schemeClr val="tx1"/>
                </a:solidFill>
                <a:effectLst/>
                <a:latin typeface="+mn-lt"/>
                <a:ea typeface="+mn-ea"/>
                <a:cs typeface="+mn-cs"/>
              </a:rPr>
              <a:t>Jede Vervielfältigung im Ganzen oder in Teilen, sowie die Weitergabe an Dritte ist nicht gestattet. Für den Fall, dass es nicht zur Auftragsvergabe an TOWA kommt, dürfen die hier vorgestellten Ideen und Vorschläge nicht verwendet werden.</a:t>
            </a:r>
          </a:p>
        </p:txBody>
      </p:sp>
      <p:sp>
        <p:nvSpPr>
          <p:cNvPr id="12" name="Textfeld 11">
            <a:extLst>
              <a:ext uri="{FF2B5EF4-FFF2-40B4-BE49-F238E27FC236}">
                <a16:creationId xmlns:a16="http://schemas.microsoft.com/office/drawing/2014/main" id="{13CFF416-DDF5-2548-8D86-4184C569F2E7}"/>
              </a:ext>
            </a:extLst>
          </p:cNvPr>
          <p:cNvSpPr txBox="1"/>
          <p:nvPr userDrawn="1"/>
        </p:nvSpPr>
        <p:spPr>
          <a:xfrm>
            <a:off x="1054800" y="685267"/>
            <a:ext cx="17931600" cy="1015663"/>
          </a:xfrm>
          <a:prstGeom prst="rect">
            <a:avLst/>
          </a:prstGeom>
          <a:noFill/>
        </p:spPr>
        <p:txBody>
          <a:bodyPr wrap="square" rtlCol="0" anchor="ctr">
            <a:spAutoFit/>
          </a:bodyPr>
          <a:lstStyle/>
          <a:p>
            <a:pPr>
              <a:lnSpc>
                <a:spcPct val="100000"/>
              </a:lnSpc>
            </a:pPr>
            <a:r>
              <a:rPr lang="de-AT" sz="6000" kern="1200" dirty="0">
                <a:solidFill>
                  <a:schemeClr val="tx1"/>
                </a:solidFill>
                <a:effectLst/>
                <a:latin typeface="+mj-lt"/>
                <a:ea typeface="+mn-ea"/>
                <a:cs typeface="+mn-cs"/>
              </a:rPr>
              <a:t>Copyright</a:t>
            </a:r>
          </a:p>
        </p:txBody>
      </p:sp>
      <p:grpSp>
        <p:nvGrpSpPr>
          <p:cNvPr id="10" name="Gruppieren 9">
            <a:extLst>
              <a:ext uri="{FF2B5EF4-FFF2-40B4-BE49-F238E27FC236}">
                <a16:creationId xmlns:a16="http://schemas.microsoft.com/office/drawing/2014/main" id="{4C30DBB0-AA35-164C-83BB-8EB814920499}"/>
              </a:ext>
            </a:extLst>
          </p:cNvPr>
          <p:cNvGrpSpPr/>
          <p:nvPr userDrawn="1"/>
        </p:nvGrpSpPr>
        <p:grpSpPr>
          <a:xfrm>
            <a:off x="1130300" y="10800000"/>
            <a:ext cx="17843333" cy="137335"/>
            <a:chOff x="1130300" y="10800000"/>
            <a:chExt cx="17843333" cy="137335"/>
          </a:xfrm>
        </p:grpSpPr>
        <p:cxnSp>
          <p:nvCxnSpPr>
            <p:cNvPr id="13" name="Gerade Verbindung 12">
              <a:extLst>
                <a:ext uri="{FF2B5EF4-FFF2-40B4-BE49-F238E27FC236}">
                  <a16:creationId xmlns:a16="http://schemas.microsoft.com/office/drawing/2014/main" id="{9031A38A-5C94-524A-8F69-B5C379C23107}"/>
                </a:ext>
              </a:extLst>
            </p:cNvPr>
            <p:cNvCxnSpPr>
              <a:cxnSpLocks/>
            </p:cNvCxnSpPr>
            <p:nvPr userDrawn="1"/>
          </p:nvCxnSpPr>
          <p:spPr>
            <a:xfrm>
              <a:off x="1130300" y="10872000"/>
              <a:ext cx="14828838"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Grafik 13">
              <a:extLst>
                <a:ext uri="{FF2B5EF4-FFF2-40B4-BE49-F238E27FC236}">
                  <a16:creationId xmlns:a16="http://schemas.microsoft.com/office/drawing/2014/main" id="{8DAFFEBC-6AF6-D24A-9A06-D1AB750A5A15}"/>
                </a:ext>
              </a:extLst>
            </p:cNvPr>
            <p:cNvPicPr>
              <a:picLocks noChangeAspect="1"/>
            </p:cNvPicPr>
            <p:nvPr userDrawn="1"/>
          </p:nvPicPr>
          <p:blipFill>
            <a:blip r:embed="rId2"/>
            <a:stretch>
              <a:fillRect/>
            </a:stretch>
          </p:blipFill>
          <p:spPr>
            <a:xfrm>
              <a:off x="17218800" y="10800000"/>
              <a:ext cx="1754833" cy="137335"/>
            </a:xfrm>
            <a:prstGeom prst="rect">
              <a:avLst/>
            </a:prstGeom>
          </p:spPr>
        </p:pic>
      </p:grpSp>
    </p:spTree>
    <p:extLst>
      <p:ext uri="{BB962C8B-B14F-4D97-AF65-F5344CB8AC3E}">
        <p14:creationId xmlns:p14="http://schemas.microsoft.com/office/powerpoint/2010/main" val="42236637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Zweispaltig">
    <p:bg>
      <p:bgRef idx="1001">
        <a:schemeClr val="bg2"/>
      </p:bgRef>
    </p:bg>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F18547E3-7655-5F48-B0E8-F6277623B5C7}"/>
              </a:ext>
            </a:extLst>
          </p:cNvPr>
          <p:cNvSpPr txBox="1"/>
          <p:nvPr userDrawn="1"/>
        </p:nvSpPr>
        <p:spPr>
          <a:xfrm>
            <a:off x="1053429" y="542901"/>
            <a:ext cx="17929896" cy="1296144"/>
          </a:xfrm>
          <a:prstGeom prst="rect">
            <a:avLst/>
          </a:prstGeom>
          <a:noFill/>
        </p:spPr>
        <p:txBody>
          <a:bodyPr wrap="square" rtlCol="0" anchor="ctr">
            <a:noAutofit/>
          </a:bodyPr>
          <a:lstStyle/>
          <a:p>
            <a:pPr algn="l">
              <a:lnSpc>
                <a:spcPct val="100000"/>
              </a:lnSpc>
            </a:pPr>
            <a:r>
              <a:rPr lang="de-DE" sz="6000" b="0" i="0" dirty="0">
                <a:latin typeface="+mj-lt"/>
              </a:rPr>
              <a:t>Agenda</a:t>
            </a:r>
          </a:p>
        </p:txBody>
      </p:sp>
      <p:grpSp>
        <p:nvGrpSpPr>
          <p:cNvPr id="18" name="Gruppieren 17">
            <a:extLst>
              <a:ext uri="{FF2B5EF4-FFF2-40B4-BE49-F238E27FC236}">
                <a16:creationId xmlns:a16="http://schemas.microsoft.com/office/drawing/2014/main" id="{5188B40E-5121-5A44-B926-A840BB237D0E}"/>
              </a:ext>
            </a:extLst>
          </p:cNvPr>
          <p:cNvGrpSpPr/>
          <p:nvPr userDrawn="1"/>
        </p:nvGrpSpPr>
        <p:grpSpPr>
          <a:xfrm>
            <a:off x="1130300" y="10800000"/>
            <a:ext cx="17843333" cy="137335"/>
            <a:chOff x="1130300" y="10800000"/>
            <a:chExt cx="17843333" cy="137335"/>
          </a:xfrm>
        </p:grpSpPr>
        <p:cxnSp>
          <p:nvCxnSpPr>
            <p:cNvPr id="19" name="Gerade Verbindung 18">
              <a:extLst>
                <a:ext uri="{FF2B5EF4-FFF2-40B4-BE49-F238E27FC236}">
                  <a16:creationId xmlns:a16="http://schemas.microsoft.com/office/drawing/2014/main" id="{31ECA078-387C-3E46-8C9C-A9A258F311EB}"/>
                </a:ext>
              </a:extLst>
            </p:cNvPr>
            <p:cNvCxnSpPr>
              <a:cxnSpLocks/>
            </p:cNvCxnSpPr>
            <p:nvPr userDrawn="1"/>
          </p:nvCxnSpPr>
          <p:spPr>
            <a:xfrm>
              <a:off x="1130300" y="10872000"/>
              <a:ext cx="14828838"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 name="Grafik 19">
              <a:extLst>
                <a:ext uri="{FF2B5EF4-FFF2-40B4-BE49-F238E27FC236}">
                  <a16:creationId xmlns:a16="http://schemas.microsoft.com/office/drawing/2014/main" id="{D0A7EEFA-E03C-654D-BDD3-E905B8F38C2C}"/>
                </a:ext>
              </a:extLst>
            </p:cNvPr>
            <p:cNvPicPr>
              <a:picLocks noChangeAspect="1"/>
            </p:cNvPicPr>
            <p:nvPr userDrawn="1"/>
          </p:nvPicPr>
          <p:blipFill>
            <a:blip r:embed="rId2"/>
            <a:stretch>
              <a:fillRect/>
            </a:stretch>
          </p:blipFill>
          <p:spPr>
            <a:xfrm>
              <a:off x="17218800" y="10800000"/>
              <a:ext cx="1754833" cy="137335"/>
            </a:xfrm>
            <a:prstGeom prst="rect">
              <a:avLst/>
            </a:prstGeom>
          </p:spPr>
        </p:pic>
      </p:grpSp>
      <p:sp>
        <p:nvSpPr>
          <p:cNvPr id="10" name="Textplatzhalter 33">
            <a:extLst>
              <a:ext uri="{FF2B5EF4-FFF2-40B4-BE49-F238E27FC236}">
                <a16:creationId xmlns:a16="http://schemas.microsoft.com/office/drawing/2014/main" id="{1711A393-0C0C-6E48-8B5D-746CED1C03DF}"/>
              </a:ext>
            </a:extLst>
          </p:cNvPr>
          <p:cNvSpPr>
            <a:spLocks noGrp="1"/>
          </p:cNvSpPr>
          <p:nvPr>
            <p:ph type="body" sz="quarter" idx="18" hasCustomPrompt="1"/>
          </p:nvPr>
        </p:nvSpPr>
        <p:spPr>
          <a:xfrm>
            <a:off x="1130301" y="2198687"/>
            <a:ext cx="14828838" cy="7489223"/>
          </a:xfrm>
          <a:prstGeom prst="rect">
            <a:avLst/>
          </a:prstGeom>
        </p:spPr>
        <p:txBody>
          <a:bodyPr wrap="square" lIns="90000" numCol="2">
            <a:noAutofit/>
          </a:bodyPr>
          <a:lstStyle>
            <a:lvl1pPr marL="514350" indent="-514350">
              <a:lnSpc>
                <a:spcPct val="130000"/>
              </a:lnSpc>
              <a:buSzPct val="75000"/>
              <a:buFont typeface="+mj-lt"/>
              <a:buAutoNum type="arabicPeriod"/>
              <a:defRPr sz="3200"/>
            </a:lvl1pPr>
            <a:lvl2pPr marL="1131179" indent="-377059">
              <a:buClr>
                <a:schemeClr val="accent1"/>
              </a:buClr>
              <a:buFont typeface="Wingdings" pitchFamily="2" charset="2"/>
              <a:buChar char="§"/>
              <a:defRPr sz="2600"/>
            </a:lvl2pPr>
            <a:lvl3pPr marL="1885298" indent="-377059">
              <a:buClr>
                <a:schemeClr val="accent1"/>
              </a:buClr>
              <a:buFont typeface="Wingdings" pitchFamily="2" charset="2"/>
              <a:buChar char="§"/>
              <a:defRPr sz="2000"/>
            </a:lvl3pPr>
            <a:lvl4pPr marL="2639418" indent="-377059">
              <a:buClr>
                <a:schemeClr val="accent1"/>
              </a:buClr>
              <a:buFont typeface="Wingdings" pitchFamily="2" charset="2"/>
              <a:buChar char="§"/>
              <a:defRPr sz="2000"/>
            </a:lvl4pPr>
            <a:lvl5pPr marL="3393537" indent="-377059">
              <a:buClr>
                <a:schemeClr val="accent1"/>
              </a:buClr>
              <a:buFont typeface="Wingdings" pitchFamily="2" charset="2"/>
              <a:buChar char="§"/>
              <a:defRPr sz="2000"/>
            </a:lvl5pPr>
          </a:lstStyle>
          <a:p>
            <a:r>
              <a:rPr lang="de-DE" dirty="0"/>
              <a:t>Punkt eins</a:t>
            </a:r>
          </a:p>
          <a:p>
            <a:endParaRPr lang="de-DE" dirty="0"/>
          </a:p>
          <a:p>
            <a:r>
              <a:rPr lang="de-DE" dirty="0"/>
              <a:t>Punkt zwei</a:t>
            </a:r>
          </a:p>
          <a:p>
            <a:endParaRPr lang="de-DE" dirty="0"/>
          </a:p>
          <a:p>
            <a:r>
              <a:rPr lang="de-DE" dirty="0"/>
              <a:t>Punkt drei</a:t>
            </a:r>
          </a:p>
          <a:p>
            <a:endParaRPr lang="de-DE" dirty="0"/>
          </a:p>
          <a:p>
            <a:r>
              <a:rPr lang="de-DE" dirty="0"/>
              <a:t>Punkt vier</a:t>
            </a:r>
          </a:p>
          <a:p>
            <a:endParaRPr lang="de-DE" dirty="0"/>
          </a:p>
          <a:p>
            <a:r>
              <a:rPr lang="de-DE" dirty="0"/>
              <a:t>Punkt fünf</a:t>
            </a:r>
          </a:p>
          <a:p>
            <a:endParaRPr lang="de-DE" dirty="0"/>
          </a:p>
          <a:p>
            <a:r>
              <a:rPr lang="de-DE" dirty="0"/>
              <a:t>Punkt sechs</a:t>
            </a:r>
          </a:p>
          <a:p>
            <a:r>
              <a:rPr lang="de-DE" dirty="0"/>
              <a:t>Punkt sieben</a:t>
            </a:r>
          </a:p>
          <a:p>
            <a:endParaRPr lang="de-DE" dirty="0"/>
          </a:p>
          <a:p>
            <a:r>
              <a:rPr lang="de-DE" dirty="0"/>
              <a:t>Punkt acht</a:t>
            </a:r>
          </a:p>
          <a:p>
            <a:endParaRPr lang="de-DE" dirty="0"/>
          </a:p>
          <a:p>
            <a:r>
              <a:rPr lang="de-DE" dirty="0"/>
              <a:t>Punkt neun</a:t>
            </a:r>
          </a:p>
          <a:p>
            <a:endParaRPr lang="de-DE" dirty="0"/>
          </a:p>
          <a:p>
            <a:r>
              <a:rPr lang="de-DE" dirty="0"/>
              <a:t>Punkt zehn</a:t>
            </a:r>
          </a:p>
          <a:p>
            <a:endParaRPr lang="de-DE" dirty="0"/>
          </a:p>
          <a:p>
            <a:r>
              <a:rPr lang="de-DE" dirty="0"/>
              <a:t>Punkt elf</a:t>
            </a:r>
          </a:p>
          <a:p>
            <a:endParaRPr lang="de-DE" dirty="0"/>
          </a:p>
          <a:p>
            <a:r>
              <a:rPr lang="de-DE" dirty="0"/>
              <a:t>Punkt zwölf</a:t>
            </a:r>
          </a:p>
        </p:txBody>
      </p:sp>
    </p:spTree>
    <p:extLst>
      <p:ext uri="{BB962C8B-B14F-4D97-AF65-F5344CB8AC3E}">
        <p14:creationId xmlns:p14="http://schemas.microsoft.com/office/powerpoint/2010/main" val="1594709984"/>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apiteleinstieg">
    <p:bg>
      <p:bgRef idx="1001">
        <a:schemeClr val="bg2"/>
      </p:bgRef>
    </p:bg>
    <p:spTree>
      <p:nvGrpSpPr>
        <p:cNvPr id="1" name=""/>
        <p:cNvGrpSpPr/>
        <p:nvPr/>
      </p:nvGrpSpPr>
      <p:grpSpPr>
        <a:xfrm>
          <a:off x="0" y="0"/>
          <a:ext cx="0" cy="0"/>
          <a:chOff x="0" y="0"/>
          <a:chExt cx="0" cy="0"/>
        </a:xfrm>
      </p:grpSpPr>
      <p:sp>
        <p:nvSpPr>
          <p:cNvPr id="10" name="Bildplatzhalter 9">
            <a:extLst>
              <a:ext uri="{FF2B5EF4-FFF2-40B4-BE49-F238E27FC236}">
                <a16:creationId xmlns:a16="http://schemas.microsoft.com/office/drawing/2014/main" id="{FE794F14-F66E-3E4E-BA69-FEF7A6C88923}"/>
              </a:ext>
            </a:extLst>
          </p:cNvPr>
          <p:cNvSpPr>
            <a:spLocks noGrp="1"/>
          </p:cNvSpPr>
          <p:nvPr>
            <p:ph type="pic" sz="quarter" idx="10" hasCustomPrompt="1"/>
          </p:nvPr>
        </p:nvSpPr>
        <p:spPr>
          <a:xfrm>
            <a:off x="0" y="0"/>
            <a:ext cx="20109600" cy="11310938"/>
          </a:xfrm>
          <a:prstGeom prst="rect">
            <a:avLst/>
          </a:prstGeom>
        </p:spPr>
        <p:txBody>
          <a:bodyPr/>
          <a:lstStyle>
            <a:lvl1pPr marL="0" indent="0">
              <a:buNone/>
              <a:defRPr/>
            </a:lvl1pPr>
          </a:lstStyle>
          <a:p>
            <a:r>
              <a:rPr lang="de-DE" dirty="0"/>
              <a:t>Hintergrundbild durch Drag-</a:t>
            </a:r>
            <a:r>
              <a:rPr lang="de-DE" dirty="0" err="1"/>
              <a:t>and</a:t>
            </a:r>
            <a:r>
              <a:rPr lang="de-DE" dirty="0"/>
              <a:t>-Drop einfügen</a:t>
            </a:r>
          </a:p>
        </p:txBody>
      </p:sp>
      <p:sp>
        <p:nvSpPr>
          <p:cNvPr id="5" name="Textplatzhalter 4">
            <a:extLst>
              <a:ext uri="{FF2B5EF4-FFF2-40B4-BE49-F238E27FC236}">
                <a16:creationId xmlns:a16="http://schemas.microsoft.com/office/drawing/2014/main" id="{DCEE9F77-13A8-FE4F-ACA3-8AA0B2725614}"/>
              </a:ext>
            </a:extLst>
          </p:cNvPr>
          <p:cNvSpPr>
            <a:spLocks noGrp="1"/>
          </p:cNvSpPr>
          <p:nvPr>
            <p:ph type="body" sz="quarter" idx="12" hasCustomPrompt="1"/>
          </p:nvPr>
        </p:nvSpPr>
        <p:spPr>
          <a:xfrm>
            <a:off x="0" y="0"/>
            <a:ext cx="20109600" cy="11311200"/>
          </a:xfrm>
          <a:prstGeom prst="rect">
            <a:avLst/>
          </a:prstGeom>
          <a:solidFill>
            <a:schemeClr val="bg1">
              <a:alpha val="40000"/>
            </a:schemeClr>
          </a:solidFill>
        </p:spPr>
        <p:txBody>
          <a:bodyPr/>
          <a:lstStyle>
            <a:lvl1pPr marL="0" indent="0">
              <a:buNone/>
              <a:defRPr/>
            </a:lvl1pPr>
          </a:lstStyle>
          <a:p>
            <a:r>
              <a:rPr lang="de-DE" dirty="0"/>
              <a:t> </a:t>
            </a:r>
          </a:p>
        </p:txBody>
      </p:sp>
      <p:sp>
        <p:nvSpPr>
          <p:cNvPr id="21" name="Textplatzhalter 20">
            <a:extLst>
              <a:ext uri="{FF2B5EF4-FFF2-40B4-BE49-F238E27FC236}">
                <a16:creationId xmlns:a16="http://schemas.microsoft.com/office/drawing/2014/main" id="{799B4AC7-EA2B-C542-82F3-ACAFE5EBA2A6}"/>
              </a:ext>
            </a:extLst>
          </p:cNvPr>
          <p:cNvSpPr>
            <a:spLocks noGrp="1"/>
          </p:cNvSpPr>
          <p:nvPr>
            <p:ph type="body" sz="quarter" idx="11" hasCustomPrompt="1"/>
          </p:nvPr>
        </p:nvSpPr>
        <p:spPr>
          <a:xfrm>
            <a:off x="0" y="0"/>
            <a:ext cx="20121564" cy="11310938"/>
          </a:xfrm>
          <a:prstGeom prst="rect">
            <a:avLst/>
          </a:prstGeom>
          <a:blipFill>
            <a:blip r:embed="rId2"/>
            <a:stretch>
              <a:fillRect r="-23664"/>
            </a:stretch>
          </a:blipFill>
        </p:spPr>
        <p:txBody>
          <a:bodyPr/>
          <a:lstStyle>
            <a:lvl1pPr marL="0" indent="0">
              <a:buNone/>
              <a:defRPr/>
            </a:lvl1pPr>
          </a:lstStyle>
          <a:p>
            <a:r>
              <a:rPr lang="de-DE" dirty="0"/>
              <a:t> </a:t>
            </a:r>
          </a:p>
        </p:txBody>
      </p:sp>
      <p:sp>
        <p:nvSpPr>
          <p:cNvPr id="2" name="Titel 1">
            <a:extLst>
              <a:ext uri="{FF2B5EF4-FFF2-40B4-BE49-F238E27FC236}">
                <a16:creationId xmlns:a16="http://schemas.microsoft.com/office/drawing/2014/main" id="{4A5FB93B-73E1-6348-B628-CE73E95F029C}"/>
              </a:ext>
            </a:extLst>
          </p:cNvPr>
          <p:cNvSpPr>
            <a:spLocks noGrp="1"/>
          </p:cNvSpPr>
          <p:nvPr>
            <p:ph type="title"/>
          </p:nvPr>
        </p:nvSpPr>
        <p:spPr>
          <a:xfrm>
            <a:off x="1130299" y="4646190"/>
            <a:ext cx="17843334" cy="3097511"/>
          </a:xfrm>
        </p:spPr>
        <p:txBody>
          <a:bodyPr anchor="t">
            <a:normAutofit/>
          </a:bodyPr>
          <a:lstStyle>
            <a:lvl1pPr algn="ctr">
              <a:lnSpc>
                <a:spcPct val="100000"/>
              </a:lnSpc>
              <a:defRPr sz="7000" b="0">
                <a:latin typeface="+mj-lt"/>
              </a:defRPr>
            </a:lvl1pPr>
          </a:lstStyle>
          <a:p>
            <a:r>
              <a:rPr lang="de-DE"/>
              <a:t>Mastertitelformat bearbeiten</a:t>
            </a:r>
            <a:endParaRPr lang="de-DE" dirty="0"/>
          </a:p>
        </p:txBody>
      </p:sp>
      <p:sp>
        <p:nvSpPr>
          <p:cNvPr id="17" name="Untertitel 2">
            <a:extLst>
              <a:ext uri="{FF2B5EF4-FFF2-40B4-BE49-F238E27FC236}">
                <a16:creationId xmlns:a16="http://schemas.microsoft.com/office/drawing/2014/main" id="{77FCBE00-FE4F-BB46-A684-7712E19222C4}"/>
              </a:ext>
            </a:extLst>
          </p:cNvPr>
          <p:cNvSpPr>
            <a:spLocks noGrp="1"/>
          </p:cNvSpPr>
          <p:nvPr>
            <p:ph type="subTitle" idx="1" hasCustomPrompt="1"/>
          </p:nvPr>
        </p:nvSpPr>
        <p:spPr>
          <a:xfrm>
            <a:off x="1130299" y="4085922"/>
            <a:ext cx="17853025" cy="560006"/>
          </a:xfrm>
          <a:prstGeom prst="rect">
            <a:avLst/>
          </a:prstGeom>
        </p:spPr>
        <p:txBody>
          <a:bodyPr lIns="90000">
            <a:noAutofit/>
          </a:bodyPr>
          <a:lstStyle>
            <a:lvl1pPr marL="0" indent="0" algn="ctr">
              <a:lnSpc>
                <a:spcPct val="100000"/>
              </a:lnSpc>
              <a:buNone/>
              <a:defRPr sz="3000" b="0" i="0" cap="all" spc="330" baseline="0">
                <a:latin typeface="Segoe Alt Semibold" panose="020B0502040204020203" pitchFamily="34" charset="0"/>
              </a:defRPr>
            </a:lvl1pPr>
            <a:lvl2pPr marL="754120" indent="0" algn="ctr">
              <a:buNone/>
              <a:defRPr sz="3299"/>
            </a:lvl2pPr>
            <a:lvl3pPr marL="1508239" indent="0" algn="ctr">
              <a:buNone/>
              <a:defRPr sz="2969"/>
            </a:lvl3pPr>
            <a:lvl4pPr marL="2262358" indent="0" algn="ctr">
              <a:buNone/>
              <a:defRPr sz="2640"/>
            </a:lvl4pPr>
            <a:lvl5pPr marL="3016477" indent="0" algn="ctr">
              <a:buNone/>
              <a:defRPr sz="2640"/>
            </a:lvl5pPr>
            <a:lvl6pPr marL="3770597" indent="0" algn="ctr">
              <a:buNone/>
              <a:defRPr sz="2640"/>
            </a:lvl6pPr>
            <a:lvl7pPr marL="4524716" indent="0" algn="ctr">
              <a:buNone/>
              <a:defRPr sz="2640"/>
            </a:lvl7pPr>
            <a:lvl8pPr marL="5278836" indent="0" algn="ctr">
              <a:buNone/>
              <a:defRPr sz="2640"/>
            </a:lvl8pPr>
            <a:lvl9pPr marL="6032954" indent="0" algn="ctr">
              <a:buNone/>
              <a:defRPr sz="2640"/>
            </a:lvl9pPr>
          </a:lstStyle>
          <a:p>
            <a:r>
              <a:rPr lang="de-DE" dirty="0"/>
              <a:t>01</a:t>
            </a:r>
          </a:p>
        </p:txBody>
      </p:sp>
    </p:spTree>
    <p:extLst>
      <p:ext uri="{BB962C8B-B14F-4D97-AF65-F5344CB8AC3E}">
        <p14:creationId xmlns:p14="http://schemas.microsoft.com/office/powerpoint/2010/main" val="3067727404"/>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er Personenvorstellung">
    <p:spTree>
      <p:nvGrpSpPr>
        <p:cNvPr id="1" name=""/>
        <p:cNvGrpSpPr/>
        <p:nvPr/>
      </p:nvGrpSpPr>
      <p:grpSpPr>
        <a:xfrm>
          <a:off x="0" y="0"/>
          <a:ext cx="0" cy="0"/>
          <a:chOff x="0" y="0"/>
          <a:chExt cx="0" cy="0"/>
        </a:xfrm>
      </p:grpSpPr>
      <p:sp>
        <p:nvSpPr>
          <p:cNvPr id="12" name="Bildplatzhalter 11">
            <a:extLst>
              <a:ext uri="{FF2B5EF4-FFF2-40B4-BE49-F238E27FC236}">
                <a16:creationId xmlns:a16="http://schemas.microsoft.com/office/drawing/2014/main" id="{A9EDE21A-9CF7-5043-B318-7837C933A8DE}"/>
              </a:ext>
            </a:extLst>
          </p:cNvPr>
          <p:cNvSpPr>
            <a:spLocks noGrp="1"/>
          </p:cNvSpPr>
          <p:nvPr>
            <p:ph type="pic" sz="quarter" idx="12" hasCustomPrompt="1"/>
          </p:nvPr>
        </p:nvSpPr>
        <p:spPr>
          <a:xfrm>
            <a:off x="1136561" y="2198688"/>
            <a:ext cx="5784939" cy="8208956"/>
          </a:xfrm>
          <a:prstGeom prst="rect">
            <a:avLst/>
          </a:prstGeom>
        </p:spPr>
        <p:txBody>
          <a:bodyPr/>
          <a:lstStyle>
            <a:lvl1pPr marL="0" indent="0">
              <a:buNone/>
              <a:defRPr/>
            </a:lvl1pPr>
          </a:lstStyle>
          <a:p>
            <a:r>
              <a:rPr lang="de-DE" dirty="0"/>
              <a:t>Portrait durch Drag-</a:t>
            </a:r>
            <a:r>
              <a:rPr lang="de-DE" dirty="0" err="1"/>
              <a:t>and</a:t>
            </a:r>
            <a:r>
              <a:rPr lang="de-DE" dirty="0"/>
              <a:t>-Drop einfügen / Bild #1</a:t>
            </a:r>
          </a:p>
        </p:txBody>
      </p:sp>
      <p:sp>
        <p:nvSpPr>
          <p:cNvPr id="11" name="Textplatzhalter 10">
            <a:extLst>
              <a:ext uri="{FF2B5EF4-FFF2-40B4-BE49-F238E27FC236}">
                <a16:creationId xmlns:a16="http://schemas.microsoft.com/office/drawing/2014/main" id="{E9F99A87-0A88-8543-B639-1C0FF46BF41A}"/>
              </a:ext>
            </a:extLst>
          </p:cNvPr>
          <p:cNvSpPr>
            <a:spLocks noGrp="1"/>
          </p:cNvSpPr>
          <p:nvPr>
            <p:ph type="body" sz="quarter" idx="19" hasCustomPrompt="1"/>
          </p:nvPr>
        </p:nvSpPr>
        <p:spPr>
          <a:xfrm>
            <a:off x="1136300" y="6720838"/>
            <a:ext cx="5785200" cy="3686806"/>
          </a:xfrm>
          <a:prstGeom prst="rect">
            <a:avLst/>
          </a:prstGeom>
          <a:gradFill>
            <a:gsLst>
              <a:gs pos="100000">
                <a:schemeClr val="tx2"/>
              </a:gs>
              <a:gs pos="0">
                <a:schemeClr val="tx2">
                  <a:alpha val="0"/>
                </a:schemeClr>
              </a:gs>
            </a:gsLst>
            <a:lin ang="5400000" scaled="1"/>
          </a:gradFill>
        </p:spPr>
        <p:txBody>
          <a:bodyPr/>
          <a:lstStyle>
            <a:lvl1pPr marL="0" indent="0">
              <a:buNone/>
              <a:defRPr/>
            </a:lvl1pPr>
          </a:lstStyle>
          <a:p>
            <a:r>
              <a:rPr lang="de-DE" dirty="0"/>
              <a:t> </a:t>
            </a:r>
          </a:p>
        </p:txBody>
      </p:sp>
      <p:sp>
        <p:nvSpPr>
          <p:cNvPr id="30" name="Textplatzhalter 8">
            <a:extLst>
              <a:ext uri="{FF2B5EF4-FFF2-40B4-BE49-F238E27FC236}">
                <a16:creationId xmlns:a16="http://schemas.microsoft.com/office/drawing/2014/main" id="{2CB82741-2EE4-C547-AFCF-71E48B83A9EF}"/>
              </a:ext>
            </a:extLst>
          </p:cNvPr>
          <p:cNvSpPr>
            <a:spLocks noGrp="1"/>
          </p:cNvSpPr>
          <p:nvPr>
            <p:ph type="body" sz="quarter" idx="10" hasCustomPrompt="1"/>
          </p:nvPr>
        </p:nvSpPr>
        <p:spPr>
          <a:xfrm>
            <a:off x="1136560" y="8679806"/>
            <a:ext cx="5784940" cy="763700"/>
          </a:xfrm>
          <a:prstGeom prst="rect">
            <a:avLst/>
          </a:prstGeom>
        </p:spPr>
        <p:txBody>
          <a:bodyPr lIns="90000">
            <a:noAutofit/>
          </a:bodyPr>
          <a:lstStyle>
            <a:lvl1pPr marL="0" indent="0" algn="ctr">
              <a:buNone/>
              <a:defRPr sz="4000" b="0" i="0">
                <a:solidFill>
                  <a:schemeClr val="bg1"/>
                </a:solidFill>
                <a:latin typeface="+mn-lt"/>
              </a:defRPr>
            </a:lvl1pPr>
          </a:lstStyle>
          <a:p>
            <a:r>
              <a:rPr lang="de-DE" dirty="0"/>
              <a:t>Vorname Nachname</a:t>
            </a:r>
          </a:p>
        </p:txBody>
      </p:sp>
      <p:sp>
        <p:nvSpPr>
          <p:cNvPr id="31" name="Textplatzhalter 8">
            <a:extLst>
              <a:ext uri="{FF2B5EF4-FFF2-40B4-BE49-F238E27FC236}">
                <a16:creationId xmlns:a16="http://schemas.microsoft.com/office/drawing/2014/main" id="{040C3EE2-89CF-EE44-A857-4DCD4DB9FB0B}"/>
              </a:ext>
            </a:extLst>
          </p:cNvPr>
          <p:cNvSpPr>
            <a:spLocks noGrp="1"/>
          </p:cNvSpPr>
          <p:nvPr>
            <p:ph type="body" sz="quarter" idx="11" hasCustomPrompt="1"/>
          </p:nvPr>
        </p:nvSpPr>
        <p:spPr>
          <a:xfrm>
            <a:off x="1136560" y="9558000"/>
            <a:ext cx="5784940" cy="349862"/>
          </a:xfrm>
          <a:prstGeom prst="rect">
            <a:avLst/>
          </a:prstGeom>
        </p:spPr>
        <p:txBody>
          <a:bodyPr lIns="90000">
            <a:noAutofit/>
          </a:bodyPr>
          <a:lstStyle>
            <a:lvl1pPr marL="0" indent="0" algn="ctr">
              <a:lnSpc>
                <a:spcPct val="100000"/>
              </a:lnSpc>
              <a:buNone/>
              <a:defRPr sz="2000" b="0" i="0" cap="all" spc="300" baseline="0">
                <a:solidFill>
                  <a:schemeClr val="bg1"/>
                </a:solidFill>
                <a:latin typeface="+mn-lt"/>
              </a:defRPr>
            </a:lvl1pPr>
          </a:lstStyle>
          <a:p>
            <a:r>
              <a:rPr lang="de-DE" dirty="0"/>
              <a:t>Position Englisch</a:t>
            </a:r>
          </a:p>
        </p:txBody>
      </p:sp>
      <p:sp>
        <p:nvSpPr>
          <p:cNvPr id="40" name="Bildplatzhalter 11">
            <a:extLst>
              <a:ext uri="{FF2B5EF4-FFF2-40B4-BE49-F238E27FC236}">
                <a16:creationId xmlns:a16="http://schemas.microsoft.com/office/drawing/2014/main" id="{CDE984DF-139A-AA4D-B7FA-57C0CAC73D4F}"/>
              </a:ext>
            </a:extLst>
          </p:cNvPr>
          <p:cNvSpPr>
            <a:spLocks noGrp="1"/>
          </p:cNvSpPr>
          <p:nvPr>
            <p:ph type="pic" sz="quarter" idx="20" hasCustomPrompt="1"/>
          </p:nvPr>
        </p:nvSpPr>
        <p:spPr>
          <a:xfrm>
            <a:off x="7161962" y="2198688"/>
            <a:ext cx="5784939" cy="8208956"/>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Portrait durch Drag-</a:t>
            </a:r>
            <a:r>
              <a:rPr lang="de-DE" dirty="0" err="1"/>
              <a:t>and</a:t>
            </a:r>
            <a:r>
              <a:rPr lang="de-DE" dirty="0"/>
              <a:t>-Drop einfügen / Bild #2</a:t>
            </a:r>
          </a:p>
        </p:txBody>
      </p:sp>
      <p:sp>
        <p:nvSpPr>
          <p:cNvPr id="41" name="Textplatzhalter 10">
            <a:extLst>
              <a:ext uri="{FF2B5EF4-FFF2-40B4-BE49-F238E27FC236}">
                <a16:creationId xmlns:a16="http://schemas.microsoft.com/office/drawing/2014/main" id="{5970D57B-FA54-0B48-B3F1-D1B6E47E39C8}"/>
              </a:ext>
            </a:extLst>
          </p:cNvPr>
          <p:cNvSpPr>
            <a:spLocks noGrp="1"/>
          </p:cNvSpPr>
          <p:nvPr>
            <p:ph type="body" sz="quarter" idx="21" hasCustomPrompt="1"/>
          </p:nvPr>
        </p:nvSpPr>
        <p:spPr>
          <a:xfrm>
            <a:off x="7161701" y="6720838"/>
            <a:ext cx="5785200" cy="3686806"/>
          </a:xfrm>
          <a:prstGeom prst="rect">
            <a:avLst/>
          </a:prstGeom>
          <a:gradFill>
            <a:gsLst>
              <a:gs pos="100000">
                <a:schemeClr val="tx2"/>
              </a:gs>
              <a:gs pos="0">
                <a:schemeClr val="tx2">
                  <a:alpha val="0"/>
                </a:schemeClr>
              </a:gs>
            </a:gsLst>
            <a:lin ang="5400000" scaled="1"/>
          </a:gradFill>
        </p:spPr>
        <p:txBody>
          <a:bodyPr/>
          <a:lstStyle>
            <a:lvl1pPr marL="0" indent="0">
              <a:buNone/>
              <a:defRPr/>
            </a:lvl1pPr>
          </a:lstStyle>
          <a:p>
            <a:r>
              <a:rPr lang="de-DE" dirty="0"/>
              <a:t> </a:t>
            </a:r>
          </a:p>
        </p:txBody>
      </p:sp>
      <p:sp>
        <p:nvSpPr>
          <p:cNvPr id="42" name="Textplatzhalter 8">
            <a:extLst>
              <a:ext uri="{FF2B5EF4-FFF2-40B4-BE49-F238E27FC236}">
                <a16:creationId xmlns:a16="http://schemas.microsoft.com/office/drawing/2014/main" id="{B4DB775C-E54C-744A-BF31-7039E7B43AE0}"/>
              </a:ext>
            </a:extLst>
          </p:cNvPr>
          <p:cNvSpPr>
            <a:spLocks noGrp="1"/>
          </p:cNvSpPr>
          <p:nvPr>
            <p:ph type="body" sz="quarter" idx="22" hasCustomPrompt="1"/>
          </p:nvPr>
        </p:nvSpPr>
        <p:spPr>
          <a:xfrm>
            <a:off x="7161961" y="8679806"/>
            <a:ext cx="5784940" cy="763699"/>
          </a:xfrm>
          <a:prstGeom prst="rect">
            <a:avLst/>
          </a:prstGeom>
        </p:spPr>
        <p:txBody>
          <a:bodyPr lIns="90000">
            <a:noAutofit/>
          </a:bodyPr>
          <a:lstStyle>
            <a:lvl1pPr marL="0" indent="0" algn="ctr">
              <a:buNone/>
              <a:defRPr sz="4000">
                <a:solidFill>
                  <a:schemeClr val="bg1"/>
                </a:solidFill>
              </a:defRPr>
            </a:lvl1pPr>
          </a:lstStyle>
          <a:p>
            <a:r>
              <a:rPr lang="de-DE" dirty="0"/>
              <a:t>Vorname Nachname</a:t>
            </a:r>
          </a:p>
        </p:txBody>
      </p:sp>
      <p:sp>
        <p:nvSpPr>
          <p:cNvPr id="43" name="Textplatzhalter 8">
            <a:extLst>
              <a:ext uri="{FF2B5EF4-FFF2-40B4-BE49-F238E27FC236}">
                <a16:creationId xmlns:a16="http://schemas.microsoft.com/office/drawing/2014/main" id="{DBC14884-1827-D243-92BC-ECC53D29EFA0}"/>
              </a:ext>
            </a:extLst>
          </p:cNvPr>
          <p:cNvSpPr>
            <a:spLocks noGrp="1"/>
          </p:cNvSpPr>
          <p:nvPr>
            <p:ph type="body" sz="quarter" idx="23" hasCustomPrompt="1"/>
          </p:nvPr>
        </p:nvSpPr>
        <p:spPr>
          <a:xfrm>
            <a:off x="7161961" y="9557999"/>
            <a:ext cx="5784940" cy="349861"/>
          </a:xfrm>
          <a:prstGeom prst="rect">
            <a:avLst/>
          </a:prstGeom>
        </p:spPr>
        <p:txBody>
          <a:bodyPr lIns="90000">
            <a:noAutofit/>
          </a:bodyPr>
          <a:lstStyle>
            <a:lvl1pPr marL="0" indent="0" algn="ctr">
              <a:lnSpc>
                <a:spcPct val="100000"/>
              </a:lnSpc>
              <a:buNone/>
              <a:defRPr sz="2000" b="1" i="0" cap="all" spc="300" baseline="0">
                <a:solidFill>
                  <a:schemeClr val="bg1"/>
                </a:solidFill>
                <a:latin typeface="+mn-lt"/>
              </a:defRPr>
            </a:lvl1pPr>
          </a:lstStyle>
          <a:p>
            <a:r>
              <a:rPr lang="de-DE" dirty="0"/>
              <a:t>Position Englisch</a:t>
            </a:r>
          </a:p>
        </p:txBody>
      </p:sp>
      <p:sp>
        <p:nvSpPr>
          <p:cNvPr id="44" name="Bildplatzhalter 11">
            <a:extLst>
              <a:ext uri="{FF2B5EF4-FFF2-40B4-BE49-F238E27FC236}">
                <a16:creationId xmlns:a16="http://schemas.microsoft.com/office/drawing/2014/main" id="{BD426CF0-05A6-7146-B19C-0829F8CA89CF}"/>
              </a:ext>
            </a:extLst>
          </p:cNvPr>
          <p:cNvSpPr>
            <a:spLocks noGrp="1"/>
          </p:cNvSpPr>
          <p:nvPr>
            <p:ph type="pic" sz="quarter" idx="24" hasCustomPrompt="1"/>
          </p:nvPr>
        </p:nvSpPr>
        <p:spPr>
          <a:xfrm>
            <a:off x="13187363" y="2198688"/>
            <a:ext cx="5784939" cy="8208956"/>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Portrait durch Drag-</a:t>
            </a:r>
            <a:r>
              <a:rPr lang="de-DE" dirty="0" err="1"/>
              <a:t>and</a:t>
            </a:r>
            <a:r>
              <a:rPr lang="de-DE" dirty="0"/>
              <a:t>-Drop einfügen / Bild #3</a:t>
            </a:r>
          </a:p>
        </p:txBody>
      </p:sp>
      <p:sp>
        <p:nvSpPr>
          <p:cNvPr id="45" name="Textplatzhalter 10">
            <a:extLst>
              <a:ext uri="{FF2B5EF4-FFF2-40B4-BE49-F238E27FC236}">
                <a16:creationId xmlns:a16="http://schemas.microsoft.com/office/drawing/2014/main" id="{BD7ADD44-1AB8-AF48-BD89-9196B3D51087}"/>
              </a:ext>
            </a:extLst>
          </p:cNvPr>
          <p:cNvSpPr>
            <a:spLocks noGrp="1"/>
          </p:cNvSpPr>
          <p:nvPr>
            <p:ph type="body" sz="quarter" idx="25" hasCustomPrompt="1"/>
          </p:nvPr>
        </p:nvSpPr>
        <p:spPr>
          <a:xfrm>
            <a:off x="13187102" y="6720838"/>
            <a:ext cx="5785200" cy="3686806"/>
          </a:xfrm>
          <a:prstGeom prst="rect">
            <a:avLst/>
          </a:prstGeom>
          <a:gradFill>
            <a:gsLst>
              <a:gs pos="100000">
                <a:schemeClr val="tx2"/>
              </a:gs>
              <a:gs pos="0">
                <a:schemeClr val="tx2">
                  <a:alpha val="0"/>
                </a:schemeClr>
              </a:gs>
            </a:gsLst>
            <a:lin ang="5400000" scaled="1"/>
          </a:gradFill>
        </p:spPr>
        <p:txBody>
          <a:bodyPr/>
          <a:lstStyle>
            <a:lvl1pPr marL="0" indent="0">
              <a:buFont typeface="Arial" panose="020B0604020202020204" pitchFamily="34" charset="0"/>
              <a:buNone/>
              <a:defRPr/>
            </a:lvl1pPr>
          </a:lstStyle>
          <a:p>
            <a:r>
              <a:rPr lang="de-DE" dirty="0"/>
              <a:t> </a:t>
            </a:r>
          </a:p>
        </p:txBody>
      </p:sp>
      <p:sp>
        <p:nvSpPr>
          <p:cNvPr id="46" name="Textplatzhalter 8">
            <a:extLst>
              <a:ext uri="{FF2B5EF4-FFF2-40B4-BE49-F238E27FC236}">
                <a16:creationId xmlns:a16="http://schemas.microsoft.com/office/drawing/2014/main" id="{A6983302-4AD3-AB41-B38E-38DC1F144A09}"/>
              </a:ext>
            </a:extLst>
          </p:cNvPr>
          <p:cNvSpPr>
            <a:spLocks noGrp="1"/>
          </p:cNvSpPr>
          <p:nvPr>
            <p:ph type="body" sz="quarter" idx="26" hasCustomPrompt="1"/>
          </p:nvPr>
        </p:nvSpPr>
        <p:spPr>
          <a:xfrm>
            <a:off x="13187362" y="8679806"/>
            <a:ext cx="5784940" cy="763699"/>
          </a:xfrm>
          <a:prstGeom prst="rect">
            <a:avLst/>
          </a:prstGeom>
        </p:spPr>
        <p:txBody>
          <a:bodyPr lIns="90000">
            <a:noAutofit/>
          </a:bodyPr>
          <a:lstStyle>
            <a:lvl1pPr marL="0" indent="0" algn="ctr">
              <a:buNone/>
              <a:defRPr sz="4000">
                <a:solidFill>
                  <a:schemeClr val="bg1"/>
                </a:solidFill>
              </a:defRPr>
            </a:lvl1pPr>
          </a:lstStyle>
          <a:p>
            <a:r>
              <a:rPr lang="de-DE" dirty="0"/>
              <a:t>Vorname Nachname</a:t>
            </a:r>
          </a:p>
        </p:txBody>
      </p:sp>
      <p:sp>
        <p:nvSpPr>
          <p:cNvPr id="47" name="Textplatzhalter 8">
            <a:extLst>
              <a:ext uri="{FF2B5EF4-FFF2-40B4-BE49-F238E27FC236}">
                <a16:creationId xmlns:a16="http://schemas.microsoft.com/office/drawing/2014/main" id="{CBB9F63B-1F25-5342-98B7-2E993EF3B087}"/>
              </a:ext>
            </a:extLst>
          </p:cNvPr>
          <p:cNvSpPr>
            <a:spLocks noGrp="1"/>
          </p:cNvSpPr>
          <p:nvPr>
            <p:ph type="body" sz="quarter" idx="27" hasCustomPrompt="1"/>
          </p:nvPr>
        </p:nvSpPr>
        <p:spPr>
          <a:xfrm>
            <a:off x="13187362" y="9558000"/>
            <a:ext cx="5784940" cy="349860"/>
          </a:xfrm>
          <a:prstGeom prst="rect">
            <a:avLst/>
          </a:prstGeom>
        </p:spPr>
        <p:txBody>
          <a:bodyPr lIns="90000">
            <a:noAutofit/>
          </a:bodyPr>
          <a:lstStyle>
            <a:lvl1pPr marL="0" indent="0" algn="ctr">
              <a:lnSpc>
                <a:spcPct val="100000"/>
              </a:lnSpc>
              <a:buNone/>
              <a:defRPr sz="2000" b="1" i="0" cap="all" spc="300" baseline="0">
                <a:solidFill>
                  <a:schemeClr val="bg1"/>
                </a:solidFill>
                <a:latin typeface="+mn-lt"/>
              </a:defRPr>
            </a:lvl1pPr>
          </a:lstStyle>
          <a:p>
            <a:r>
              <a:rPr lang="de-DE" dirty="0"/>
              <a:t>Position Englisch</a:t>
            </a:r>
          </a:p>
        </p:txBody>
      </p:sp>
      <p:sp>
        <p:nvSpPr>
          <p:cNvPr id="2" name="Titel 1">
            <a:extLst>
              <a:ext uri="{FF2B5EF4-FFF2-40B4-BE49-F238E27FC236}">
                <a16:creationId xmlns:a16="http://schemas.microsoft.com/office/drawing/2014/main" id="{722F2F9D-B5EE-7444-B0D6-BCB4FA720A33}"/>
              </a:ext>
            </a:extLst>
          </p:cNvPr>
          <p:cNvSpPr>
            <a:spLocks noGrp="1"/>
          </p:cNvSpPr>
          <p:nvPr>
            <p:ph type="title"/>
          </p:nvPr>
        </p:nvSpPr>
        <p:spPr/>
        <p:txBody>
          <a:bodyPr>
            <a:normAutofit/>
          </a:bodyPr>
          <a:lstStyle>
            <a:lvl1pPr>
              <a:defRPr sz="6000" b="0">
                <a:latin typeface="+mj-lt"/>
              </a:defRPr>
            </a:lvl1pPr>
          </a:lstStyle>
          <a:p>
            <a:r>
              <a:rPr lang="de-DE"/>
              <a:t>Mastertitelformat bearbeiten</a:t>
            </a:r>
            <a:endParaRPr lang="de-DE" dirty="0"/>
          </a:p>
        </p:txBody>
      </p:sp>
      <p:grpSp>
        <p:nvGrpSpPr>
          <p:cNvPr id="27" name="Gruppieren 26">
            <a:extLst>
              <a:ext uri="{FF2B5EF4-FFF2-40B4-BE49-F238E27FC236}">
                <a16:creationId xmlns:a16="http://schemas.microsoft.com/office/drawing/2014/main" id="{FD440983-340A-9E4D-ACA9-ACB6A2EB1EE7}"/>
              </a:ext>
            </a:extLst>
          </p:cNvPr>
          <p:cNvGrpSpPr/>
          <p:nvPr userDrawn="1"/>
        </p:nvGrpSpPr>
        <p:grpSpPr>
          <a:xfrm>
            <a:off x="1130300" y="10800000"/>
            <a:ext cx="17843333" cy="137335"/>
            <a:chOff x="1130300" y="10800000"/>
            <a:chExt cx="17843333" cy="137335"/>
          </a:xfrm>
        </p:grpSpPr>
        <p:cxnSp>
          <p:nvCxnSpPr>
            <p:cNvPr id="28" name="Gerade Verbindung 27">
              <a:extLst>
                <a:ext uri="{FF2B5EF4-FFF2-40B4-BE49-F238E27FC236}">
                  <a16:creationId xmlns:a16="http://schemas.microsoft.com/office/drawing/2014/main" id="{EFAD3C4F-E8F5-E945-8BC3-1BA6443A6B42}"/>
                </a:ext>
              </a:extLst>
            </p:cNvPr>
            <p:cNvCxnSpPr>
              <a:cxnSpLocks/>
            </p:cNvCxnSpPr>
            <p:nvPr userDrawn="1"/>
          </p:nvCxnSpPr>
          <p:spPr>
            <a:xfrm>
              <a:off x="1130300" y="10872000"/>
              <a:ext cx="14828838"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Grafik 28">
              <a:extLst>
                <a:ext uri="{FF2B5EF4-FFF2-40B4-BE49-F238E27FC236}">
                  <a16:creationId xmlns:a16="http://schemas.microsoft.com/office/drawing/2014/main" id="{8E154F67-0702-594B-921C-36EE80E3BC07}"/>
                </a:ext>
              </a:extLst>
            </p:cNvPr>
            <p:cNvPicPr>
              <a:picLocks noChangeAspect="1"/>
            </p:cNvPicPr>
            <p:nvPr userDrawn="1"/>
          </p:nvPicPr>
          <p:blipFill>
            <a:blip r:embed="rId2"/>
            <a:stretch>
              <a:fillRect/>
            </a:stretch>
          </p:blipFill>
          <p:spPr>
            <a:xfrm>
              <a:off x="17218800" y="10800000"/>
              <a:ext cx="1754833" cy="137335"/>
            </a:xfrm>
            <a:prstGeom prst="rect">
              <a:avLst/>
            </a:prstGeom>
          </p:spPr>
        </p:pic>
      </p:grpSp>
    </p:spTree>
    <p:extLst>
      <p:ext uri="{BB962C8B-B14F-4D97-AF65-F5344CB8AC3E}">
        <p14:creationId xmlns:p14="http://schemas.microsoft.com/office/powerpoint/2010/main" val="3813705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er Personenvorstellu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2F2F9D-B5EE-7444-B0D6-BCB4FA720A33}"/>
              </a:ext>
            </a:extLst>
          </p:cNvPr>
          <p:cNvSpPr>
            <a:spLocks noGrp="1"/>
          </p:cNvSpPr>
          <p:nvPr>
            <p:ph type="title"/>
          </p:nvPr>
        </p:nvSpPr>
        <p:spPr/>
        <p:txBody>
          <a:bodyPr/>
          <a:lstStyle>
            <a:lvl1pPr>
              <a:defRPr sz="6000"/>
            </a:lvl1pPr>
          </a:lstStyle>
          <a:p>
            <a:r>
              <a:rPr lang="de-DE"/>
              <a:t>Mastertitelformat bearbeiten</a:t>
            </a:r>
            <a:endParaRPr lang="de-DE" dirty="0"/>
          </a:p>
        </p:txBody>
      </p:sp>
      <p:grpSp>
        <p:nvGrpSpPr>
          <p:cNvPr id="19" name="Gruppieren 18">
            <a:extLst>
              <a:ext uri="{FF2B5EF4-FFF2-40B4-BE49-F238E27FC236}">
                <a16:creationId xmlns:a16="http://schemas.microsoft.com/office/drawing/2014/main" id="{D8AAE05C-6BDE-6248-BE91-62F6B24D2C40}"/>
              </a:ext>
            </a:extLst>
          </p:cNvPr>
          <p:cNvGrpSpPr/>
          <p:nvPr userDrawn="1"/>
        </p:nvGrpSpPr>
        <p:grpSpPr>
          <a:xfrm>
            <a:off x="1130300" y="10800000"/>
            <a:ext cx="17843333" cy="137335"/>
            <a:chOff x="1130300" y="10800000"/>
            <a:chExt cx="17843333" cy="137335"/>
          </a:xfrm>
        </p:grpSpPr>
        <p:cxnSp>
          <p:nvCxnSpPr>
            <p:cNvPr id="20" name="Gerade Verbindung 19">
              <a:extLst>
                <a:ext uri="{FF2B5EF4-FFF2-40B4-BE49-F238E27FC236}">
                  <a16:creationId xmlns:a16="http://schemas.microsoft.com/office/drawing/2014/main" id="{B61F3EE5-5731-E344-841D-29C52606FFFE}"/>
                </a:ext>
              </a:extLst>
            </p:cNvPr>
            <p:cNvCxnSpPr>
              <a:cxnSpLocks/>
            </p:cNvCxnSpPr>
            <p:nvPr userDrawn="1"/>
          </p:nvCxnSpPr>
          <p:spPr>
            <a:xfrm>
              <a:off x="1130300" y="10872000"/>
              <a:ext cx="14828838"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5DBCE69E-5068-D14B-B069-596F3CE4100D}"/>
                </a:ext>
              </a:extLst>
            </p:cNvPr>
            <p:cNvPicPr>
              <a:picLocks noChangeAspect="1"/>
            </p:cNvPicPr>
            <p:nvPr userDrawn="1"/>
          </p:nvPicPr>
          <p:blipFill>
            <a:blip r:embed="rId2"/>
            <a:stretch>
              <a:fillRect/>
            </a:stretch>
          </p:blipFill>
          <p:spPr>
            <a:xfrm>
              <a:off x="17218800" y="10800000"/>
              <a:ext cx="1754833" cy="137335"/>
            </a:xfrm>
            <a:prstGeom prst="rect">
              <a:avLst/>
            </a:prstGeom>
          </p:spPr>
        </p:pic>
      </p:grpSp>
      <p:sp>
        <p:nvSpPr>
          <p:cNvPr id="31" name="Bildplatzhalter 11">
            <a:extLst>
              <a:ext uri="{FF2B5EF4-FFF2-40B4-BE49-F238E27FC236}">
                <a16:creationId xmlns:a16="http://schemas.microsoft.com/office/drawing/2014/main" id="{D30C13F5-B0DC-E546-995E-E284D2404A69}"/>
              </a:ext>
            </a:extLst>
          </p:cNvPr>
          <p:cNvSpPr>
            <a:spLocks noGrp="1"/>
          </p:cNvSpPr>
          <p:nvPr>
            <p:ph type="pic" sz="quarter" idx="12" hasCustomPrompt="1"/>
          </p:nvPr>
        </p:nvSpPr>
        <p:spPr>
          <a:xfrm>
            <a:off x="1136561" y="2198688"/>
            <a:ext cx="8798104" cy="8208956"/>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Portrait durch Drag-</a:t>
            </a:r>
            <a:r>
              <a:rPr lang="de-DE" dirty="0" err="1"/>
              <a:t>and</a:t>
            </a:r>
            <a:r>
              <a:rPr lang="de-DE" dirty="0"/>
              <a:t>-Drop einfügen / Bild #1</a:t>
            </a:r>
          </a:p>
        </p:txBody>
      </p:sp>
      <p:sp>
        <p:nvSpPr>
          <p:cNvPr id="32" name="Textplatzhalter 10">
            <a:extLst>
              <a:ext uri="{FF2B5EF4-FFF2-40B4-BE49-F238E27FC236}">
                <a16:creationId xmlns:a16="http://schemas.microsoft.com/office/drawing/2014/main" id="{8B40BB8C-FCC0-CD48-B5E6-72B21749B774}"/>
              </a:ext>
            </a:extLst>
          </p:cNvPr>
          <p:cNvSpPr>
            <a:spLocks noGrp="1"/>
          </p:cNvSpPr>
          <p:nvPr>
            <p:ph type="body" sz="quarter" idx="19" hasCustomPrompt="1"/>
          </p:nvPr>
        </p:nvSpPr>
        <p:spPr>
          <a:xfrm>
            <a:off x="1136299" y="6720838"/>
            <a:ext cx="8798501" cy="3686806"/>
          </a:xfrm>
          <a:prstGeom prst="rect">
            <a:avLst/>
          </a:prstGeom>
          <a:gradFill>
            <a:gsLst>
              <a:gs pos="100000">
                <a:schemeClr val="tx2"/>
              </a:gs>
              <a:gs pos="0">
                <a:schemeClr val="tx2">
                  <a:alpha val="0"/>
                </a:schemeClr>
              </a:gs>
            </a:gsLst>
            <a:lin ang="5400000" scaled="1"/>
          </a:gradFill>
        </p:spPr>
        <p:txBody>
          <a:bodyPr/>
          <a:lstStyle>
            <a:lvl1pPr marL="0" indent="0">
              <a:buNone/>
              <a:defRPr/>
            </a:lvl1pPr>
          </a:lstStyle>
          <a:p>
            <a:r>
              <a:rPr lang="de-DE" dirty="0"/>
              <a:t> </a:t>
            </a:r>
          </a:p>
        </p:txBody>
      </p:sp>
      <p:sp>
        <p:nvSpPr>
          <p:cNvPr id="35" name="Bildplatzhalter 11">
            <a:extLst>
              <a:ext uri="{FF2B5EF4-FFF2-40B4-BE49-F238E27FC236}">
                <a16:creationId xmlns:a16="http://schemas.microsoft.com/office/drawing/2014/main" id="{141D4F34-FC34-7849-9290-F276E5D90B66}"/>
              </a:ext>
            </a:extLst>
          </p:cNvPr>
          <p:cNvSpPr>
            <a:spLocks noGrp="1"/>
          </p:cNvSpPr>
          <p:nvPr>
            <p:ph type="pic" sz="quarter" idx="20" hasCustomPrompt="1"/>
          </p:nvPr>
        </p:nvSpPr>
        <p:spPr>
          <a:xfrm>
            <a:off x="10174326" y="2198688"/>
            <a:ext cx="8798104" cy="8208956"/>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Portrait durch Drag-</a:t>
            </a:r>
            <a:r>
              <a:rPr lang="de-DE" dirty="0" err="1"/>
              <a:t>and</a:t>
            </a:r>
            <a:r>
              <a:rPr lang="de-DE" dirty="0"/>
              <a:t>-Drop einfügen / Bild #2</a:t>
            </a:r>
          </a:p>
        </p:txBody>
      </p:sp>
      <p:sp>
        <p:nvSpPr>
          <p:cNvPr id="36" name="Textplatzhalter 10">
            <a:extLst>
              <a:ext uri="{FF2B5EF4-FFF2-40B4-BE49-F238E27FC236}">
                <a16:creationId xmlns:a16="http://schemas.microsoft.com/office/drawing/2014/main" id="{ACDED37E-BCEE-6C4D-AF85-8E10D8617B58}"/>
              </a:ext>
            </a:extLst>
          </p:cNvPr>
          <p:cNvSpPr>
            <a:spLocks noGrp="1"/>
          </p:cNvSpPr>
          <p:nvPr>
            <p:ph type="body" sz="quarter" idx="21" hasCustomPrompt="1"/>
          </p:nvPr>
        </p:nvSpPr>
        <p:spPr>
          <a:xfrm>
            <a:off x="10174064" y="6720838"/>
            <a:ext cx="8798501" cy="3686806"/>
          </a:xfrm>
          <a:prstGeom prst="rect">
            <a:avLst/>
          </a:prstGeom>
          <a:gradFill>
            <a:gsLst>
              <a:gs pos="100000">
                <a:schemeClr val="tx2"/>
              </a:gs>
              <a:gs pos="0">
                <a:schemeClr val="tx2">
                  <a:alpha val="0"/>
                </a:schemeClr>
              </a:gs>
            </a:gsLst>
            <a:lin ang="5400000" scaled="1"/>
          </a:gradFill>
        </p:spPr>
        <p:txBody>
          <a:bodyPr/>
          <a:lstStyle>
            <a:lvl1pPr marL="0" indent="0">
              <a:buNone/>
              <a:defRPr/>
            </a:lvl1pPr>
          </a:lstStyle>
          <a:p>
            <a:r>
              <a:rPr lang="de-DE" dirty="0"/>
              <a:t> </a:t>
            </a:r>
          </a:p>
        </p:txBody>
      </p:sp>
      <p:sp>
        <p:nvSpPr>
          <p:cNvPr id="14" name="Textplatzhalter 8">
            <a:extLst>
              <a:ext uri="{FF2B5EF4-FFF2-40B4-BE49-F238E27FC236}">
                <a16:creationId xmlns:a16="http://schemas.microsoft.com/office/drawing/2014/main" id="{976FFD2E-6AAF-F645-91EF-904E01805FC2}"/>
              </a:ext>
            </a:extLst>
          </p:cNvPr>
          <p:cNvSpPr>
            <a:spLocks noGrp="1"/>
          </p:cNvSpPr>
          <p:nvPr>
            <p:ph type="body" sz="quarter" idx="24" hasCustomPrompt="1"/>
          </p:nvPr>
        </p:nvSpPr>
        <p:spPr>
          <a:xfrm>
            <a:off x="1136559" y="8679806"/>
            <a:ext cx="8798103" cy="763700"/>
          </a:xfrm>
          <a:prstGeom prst="rect">
            <a:avLst/>
          </a:prstGeom>
        </p:spPr>
        <p:txBody>
          <a:bodyPr lIns="90000">
            <a:noAutofit/>
          </a:bodyPr>
          <a:lstStyle>
            <a:lvl1pPr marL="0" indent="0" algn="ctr">
              <a:buNone/>
              <a:defRPr sz="4000" b="0" i="0">
                <a:solidFill>
                  <a:schemeClr val="bg1"/>
                </a:solidFill>
                <a:latin typeface="+mn-lt"/>
              </a:defRPr>
            </a:lvl1pPr>
          </a:lstStyle>
          <a:p>
            <a:r>
              <a:rPr lang="de-DE" dirty="0"/>
              <a:t>Vorname Nachname</a:t>
            </a:r>
          </a:p>
        </p:txBody>
      </p:sp>
      <p:sp>
        <p:nvSpPr>
          <p:cNvPr id="15" name="Textplatzhalter 8">
            <a:extLst>
              <a:ext uri="{FF2B5EF4-FFF2-40B4-BE49-F238E27FC236}">
                <a16:creationId xmlns:a16="http://schemas.microsoft.com/office/drawing/2014/main" id="{EBB3CAB1-BDBF-4549-BBC1-78044D3AD2D6}"/>
              </a:ext>
            </a:extLst>
          </p:cNvPr>
          <p:cNvSpPr>
            <a:spLocks noGrp="1"/>
          </p:cNvSpPr>
          <p:nvPr>
            <p:ph type="body" sz="quarter" idx="25" hasCustomPrompt="1"/>
          </p:nvPr>
        </p:nvSpPr>
        <p:spPr>
          <a:xfrm>
            <a:off x="1136560" y="9558000"/>
            <a:ext cx="8798102" cy="349862"/>
          </a:xfrm>
          <a:prstGeom prst="rect">
            <a:avLst/>
          </a:prstGeom>
        </p:spPr>
        <p:txBody>
          <a:bodyPr lIns="90000">
            <a:noAutofit/>
          </a:bodyPr>
          <a:lstStyle>
            <a:lvl1pPr marL="0" indent="0" algn="ctr">
              <a:lnSpc>
                <a:spcPct val="100000"/>
              </a:lnSpc>
              <a:buNone/>
              <a:defRPr sz="2000" b="0" i="0" cap="all" spc="300" baseline="0">
                <a:solidFill>
                  <a:schemeClr val="bg1"/>
                </a:solidFill>
                <a:latin typeface="+mn-lt"/>
              </a:defRPr>
            </a:lvl1pPr>
          </a:lstStyle>
          <a:p>
            <a:r>
              <a:rPr lang="de-DE" dirty="0"/>
              <a:t>Position Englisch</a:t>
            </a:r>
          </a:p>
        </p:txBody>
      </p:sp>
      <p:sp>
        <p:nvSpPr>
          <p:cNvPr id="16" name="Textplatzhalter 8">
            <a:extLst>
              <a:ext uri="{FF2B5EF4-FFF2-40B4-BE49-F238E27FC236}">
                <a16:creationId xmlns:a16="http://schemas.microsoft.com/office/drawing/2014/main" id="{C21C6B0E-9784-1249-8042-B5B412836990}"/>
              </a:ext>
            </a:extLst>
          </p:cNvPr>
          <p:cNvSpPr>
            <a:spLocks noGrp="1"/>
          </p:cNvSpPr>
          <p:nvPr>
            <p:ph type="body" sz="quarter" idx="26" hasCustomPrompt="1"/>
          </p:nvPr>
        </p:nvSpPr>
        <p:spPr>
          <a:xfrm>
            <a:off x="10168207" y="8679806"/>
            <a:ext cx="8798103" cy="763700"/>
          </a:xfrm>
          <a:prstGeom prst="rect">
            <a:avLst/>
          </a:prstGeom>
        </p:spPr>
        <p:txBody>
          <a:bodyPr lIns="90000">
            <a:noAutofit/>
          </a:bodyPr>
          <a:lstStyle>
            <a:lvl1pPr marL="0" indent="0" algn="ctr">
              <a:buNone/>
              <a:defRPr sz="4000" b="0" i="0">
                <a:solidFill>
                  <a:schemeClr val="bg1"/>
                </a:solidFill>
                <a:latin typeface="+mn-lt"/>
              </a:defRPr>
            </a:lvl1pPr>
          </a:lstStyle>
          <a:p>
            <a:r>
              <a:rPr lang="de-DE" dirty="0"/>
              <a:t>Vorname Nachname</a:t>
            </a:r>
          </a:p>
        </p:txBody>
      </p:sp>
      <p:sp>
        <p:nvSpPr>
          <p:cNvPr id="17" name="Textplatzhalter 8">
            <a:extLst>
              <a:ext uri="{FF2B5EF4-FFF2-40B4-BE49-F238E27FC236}">
                <a16:creationId xmlns:a16="http://schemas.microsoft.com/office/drawing/2014/main" id="{84777F7B-3BAB-A344-A3BF-CB60E7270002}"/>
              </a:ext>
            </a:extLst>
          </p:cNvPr>
          <p:cNvSpPr>
            <a:spLocks noGrp="1"/>
          </p:cNvSpPr>
          <p:nvPr>
            <p:ph type="body" sz="quarter" idx="27" hasCustomPrompt="1"/>
          </p:nvPr>
        </p:nvSpPr>
        <p:spPr>
          <a:xfrm>
            <a:off x="10168208" y="9558000"/>
            <a:ext cx="8798102" cy="349862"/>
          </a:xfrm>
          <a:prstGeom prst="rect">
            <a:avLst/>
          </a:prstGeom>
        </p:spPr>
        <p:txBody>
          <a:bodyPr lIns="90000">
            <a:noAutofit/>
          </a:bodyPr>
          <a:lstStyle>
            <a:lvl1pPr marL="0" indent="0" algn="ctr">
              <a:lnSpc>
                <a:spcPct val="100000"/>
              </a:lnSpc>
              <a:buNone/>
              <a:defRPr sz="2000" b="0" i="0" cap="all" spc="300" baseline="0">
                <a:solidFill>
                  <a:schemeClr val="bg1"/>
                </a:solidFill>
                <a:latin typeface="+mn-lt"/>
              </a:defRPr>
            </a:lvl1pPr>
          </a:lstStyle>
          <a:p>
            <a:r>
              <a:rPr lang="de-DE" dirty="0"/>
              <a:t>Position Englisch</a:t>
            </a:r>
          </a:p>
        </p:txBody>
      </p:sp>
    </p:spTree>
    <p:extLst>
      <p:ext uri="{BB962C8B-B14F-4D97-AF65-F5344CB8AC3E}">
        <p14:creationId xmlns:p14="http://schemas.microsoft.com/office/powerpoint/2010/main" val="3060663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ersonenvorstellu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2F2F9D-B5EE-7444-B0D6-BCB4FA720A33}"/>
              </a:ext>
            </a:extLst>
          </p:cNvPr>
          <p:cNvSpPr>
            <a:spLocks noGrp="1"/>
          </p:cNvSpPr>
          <p:nvPr>
            <p:ph type="title" hasCustomPrompt="1"/>
          </p:nvPr>
        </p:nvSpPr>
        <p:spPr>
          <a:xfrm>
            <a:off x="1054101" y="828000"/>
            <a:ext cx="10367962" cy="746107"/>
          </a:xfrm>
        </p:spPr>
        <p:txBody>
          <a:bodyPr>
            <a:noAutofit/>
          </a:bodyPr>
          <a:lstStyle>
            <a:lvl1pPr>
              <a:defRPr sz="6000" b="0">
                <a:latin typeface="+mj-lt"/>
              </a:defRPr>
            </a:lvl1pPr>
          </a:lstStyle>
          <a:p>
            <a:r>
              <a:rPr lang="de-DE" dirty="0"/>
              <a:t>Vorname Nachname</a:t>
            </a:r>
          </a:p>
        </p:txBody>
      </p:sp>
      <p:sp>
        <p:nvSpPr>
          <p:cNvPr id="20" name="Textplatzhalter 8">
            <a:extLst>
              <a:ext uri="{FF2B5EF4-FFF2-40B4-BE49-F238E27FC236}">
                <a16:creationId xmlns:a16="http://schemas.microsoft.com/office/drawing/2014/main" id="{415B5AF2-6C77-7147-B9C3-D3BBA5BED7F8}"/>
              </a:ext>
            </a:extLst>
          </p:cNvPr>
          <p:cNvSpPr>
            <a:spLocks noGrp="1"/>
          </p:cNvSpPr>
          <p:nvPr>
            <p:ph type="body" sz="quarter" idx="11" hasCustomPrompt="1"/>
          </p:nvPr>
        </p:nvSpPr>
        <p:spPr>
          <a:xfrm>
            <a:off x="1044576" y="1764000"/>
            <a:ext cx="10377487" cy="382459"/>
          </a:xfrm>
          <a:prstGeom prst="rect">
            <a:avLst/>
          </a:prstGeom>
        </p:spPr>
        <p:txBody>
          <a:bodyPr>
            <a:noAutofit/>
          </a:bodyPr>
          <a:lstStyle>
            <a:lvl1pPr marL="0" indent="0" algn="l">
              <a:lnSpc>
                <a:spcPct val="100000"/>
              </a:lnSpc>
              <a:buNone/>
              <a:defRPr sz="2000" b="1" i="0" cap="all" spc="300" baseline="0">
                <a:solidFill>
                  <a:schemeClr val="tx2"/>
                </a:solidFill>
                <a:latin typeface="+mn-lt"/>
              </a:defRPr>
            </a:lvl1pPr>
          </a:lstStyle>
          <a:p>
            <a:r>
              <a:rPr lang="de-DE" dirty="0"/>
              <a:t>Position Englisch</a:t>
            </a:r>
          </a:p>
        </p:txBody>
      </p:sp>
      <p:sp>
        <p:nvSpPr>
          <p:cNvPr id="11" name="Textplatzhalter 10">
            <a:extLst>
              <a:ext uri="{FF2B5EF4-FFF2-40B4-BE49-F238E27FC236}">
                <a16:creationId xmlns:a16="http://schemas.microsoft.com/office/drawing/2014/main" id="{E5A7B009-982A-734A-B877-334F4D0C4A65}"/>
              </a:ext>
            </a:extLst>
          </p:cNvPr>
          <p:cNvSpPr>
            <a:spLocks noGrp="1"/>
          </p:cNvSpPr>
          <p:nvPr>
            <p:ph type="body" sz="quarter" idx="12" hasCustomPrompt="1"/>
          </p:nvPr>
        </p:nvSpPr>
        <p:spPr>
          <a:xfrm>
            <a:off x="1044575" y="2402107"/>
            <a:ext cx="8901113" cy="631455"/>
          </a:xfrm>
          <a:prstGeom prst="rect">
            <a:avLst/>
          </a:prstGeom>
        </p:spPr>
        <p:txBody>
          <a:bodyPr>
            <a:spAutoFit/>
          </a:bodyPr>
          <a:lstStyle>
            <a:lvl1pPr marL="0" indent="0">
              <a:buNone/>
              <a:defRPr/>
            </a:lvl1pPr>
          </a:lstStyle>
          <a:p>
            <a:r>
              <a:rPr lang="de-DE" dirty="0"/>
              <a:t>Kontakttext eintragen</a:t>
            </a:r>
          </a:p>
        </p:txBody>
      </p:sp>
      <p:sp>
        <p:nvSpPr>
          <p:cNvPr id="27" name="Textplatzhalter 10">
            <a:extLst>
              <a:ext uri="{FF2B5EF4-FFF2-40B4-BE49-F238E27FC236}">
                <a16:creationId xmlns:a16="http://schemas.microsoft.com/office/drawing/2014/main" id="{24501C5E-3F0E-7E42-9FE2-2502EEF0B340}"/>
              </a:ext>
            </a:extLst>
          </p:cNvPr>
          <p:cNvSpPr>
            <a:spLocks noGrp="1"/>
          </p:cNvSpPr>
          <p:nvPr>
            <p:ph type="body" sz="quarter" idx="14" hasCustomPrompt="1"/>
          </p:nvPr>
        </p:nvSpPr>
        <p:spPr>
          <a:xfrm>
            <a:off x="1053431" y="8488800"/>
            <a:ext cx="8901688" cy="553998"/>
          </a:xfrm>
          <a:prstGeom prst="rect">
            <a:avLst/>
          </a:prstGeom>
        </p:spPr>
        <p:txBody>
          <a:bodyPr/>
          <a:lstStyle>
            <a:lvl1pPr marL="0" indent="0">
              <a:lnSpc>
                <a:spcPct val="100000"/>
              </a:lnSpc>
              <a:buNone/>
              <a:defRPr u="none" baseline="0">
                <a:solidFill>
                  <a:schemeClr val="tx1"/>
                </a:solidFill>
                <a:uFill>
                  <a:solidFill>
                    <a:schemeClr val="accent1"/>
                  </a:solidFill>
                </a:uFill>
              </a:defRPr>
            </a:lvl1pPr>
          </a:lstStyle>
          <a:p>
            <a:r>
              <a:rPr lang="de-DE" dirty="0"/>
              <a:t>E-Mail: Mail-Adresse verlinken</a:t>
            </a:r>
          </a:p>
        </p:txBody>
      </p:sp>
      <p:sp>
        <p:nvSpPr>
          <p:cNvPr id="28" name="Bildplatzhalter 27">
            <a:extLst>
              <a:ext uri="{FF2B5EF4-FFF2-40B4-BE49-F238E27FC236}">
                <a16:creationId xmlns:a16="http://schemas.microsoft.com/office/drawing/2014/main" id="{105DD0EE-CD25-6944-88A4-E883A4848640}"/>
              </a:ext>
            </a:extLst>
          </p:cNvPr>
          <p:cNvSpPr>
            <a:spLocks noGrp="1"/>
          </p:cNvSpPr>
          <p:nvPr>
            <p:ph type="pic" sz="quarter" idx="15" hasCustomPrompt="1"/>
          </p:nvPr>
        </p:nvSpPr>
        <p:spPr>
          <a:xfrm>
            <a:off x="11686036" y="542924"/>
            <a:ext cx="7281413" cy="9864725"/>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Portrait durch Drag-</a:t>
            </a:r>
            <a:r>
              <a:rPr lang="de-DE" dirty="0" err="1"/>
              <a:t>and</a:t>
            </a:r>
            <a:r>
              <a:rPr lang="de-DE" dirty="0"/>
              <a:t>-Drop einfügen</a:t>
            </a:r>
          </a:p>
        </p:txBody>
      </p:sp>
      <p:sp>
        <p:nvSpPr>
          <p:cNvPr id="21" name="Textplatzhalter 10">
            <a:extLst>
              <a:ext uri="{FF2B5EF4-FFF2-40B4-BE49-F238E27FC236}">
                <a16:creationId xmlns:a16="http://schemas.microsoft.com/office/drawing/2014/main" id="{48457088-1E2B-844E-B0D9-B85B2AF2CFEB}"/>
              </a:ext>
            </a:extLst>
          </p:cNvPr>
          <p:cNvSpPr>
            <a:spLocks noGrp="1"/>
          </p:cNvSpPr>
          <p:nvPr>
            <p:ph type="body" sz="quarter" idx="16" hasCustomPrompt="1"/>
          </p:nvPr>
        </p:nvSpPr>
        <p:spPr>
          <a:xfrm>
            <a:off x="1053431" y="9270000"/>
            <a:ext cx="8892257" cy="553998"/>
          </a:xfrm>
          <a:prstGeom prst="rect">
            <a:avLst/>
          </a:prstGeom>
        </p:spPr>
        <p:txBody>
          <a:bodyPr/>
          <a:lstStyle>
            <a:lvl1pPr marL="0" indent="0">
              <a:lnSpc>
                <a:spcPct val="100000"/>
              </a:lnSpc>
              <a:buNone/>
              <a:defRPr u="none" baseline="0">
                <a:solidFill>
                  <a:schemeClr val="tx1"/>
                </a:solidFill>
                <a:uFill>
                  <a:solidFill>
                    <a:schemeClr val="accent1"/>
                  </a:solidFill>
                </a:uFill>
              </a:defRPr>
            </a:lvl1pPr>
          </a:lstStyle>
          <a:p>
            <a:r>
              <a:rPr lang="de-DE" dirty="0"/>
              <a:t>Mobil: Telefonnummer eintragen</a:t>
            </a:r>
          </a:p>
        </p:txBody>
      </p:sp>
      <p:grpSp>
        <p:nvGrpSpPr>
          <p:cNvPr id="22" name="Gruppieren 21">
            <a:extLst>
              <a:ext uri="{FF2B5EF4-FFF2-40B4-BE49-F238E27FC236}">
                <a16:creationId xmlns:a16="http://schemas.microsoft.com/office/drawing/2014/main" id="{666697FB-A33F-BC48-9BA0-A1C4B9EC1939}"/>
              </a:ext>
            </a:extLst>
          </p:cNvPr>
          <p:cNvGrpSpPr/>
          <p:nvPr userDrawn="1"/>
        </p:nvGrpSpPr>
        <p:grpSpPr>
          <a:xfrm>
            <a:off x="1130300" y="10800000"/>
            <a:ext cx="17843333" cy="137335"/>
            <a:chOff x="1130300" y="10800000"/>
            <a:chExt cx="17843333" cy="137335"/>
          </a:xfrm>
        </p:grpSpPr>
        <p:cxnSp>
          <p:nvCxnSpPr>
            <p:cNvPr id="23" name="Gerade Verbindung 22">
              <a:extLst>
                <a:ext uri="{FF2B5EF4-FFF2-40B4-BE49-F238E27FC236}">
                  <a16:creationId xmlns:a16="http://schemas.microsoft.com/office/drawing/2014/main" id="{FC6B7471-E270-184D-89CE-AF652EF528D0}"/>
                </a:ext>
              </a:extLst>
            </p:cNvPr>
            <p:cNvCxnSpPr>
              <a:cxnSpLocks/>
            </p:cNvCxnSpPr>
            <p:nvPr userDrawn="1"/>
          </p:nvCxnSpPr>
          <p:spPr>
            <a:xfrm>
              <a:off x="1130300" y="10872000"/>
              <a:ext cx="14828838"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4" name="Grafik 23">
              <a:extLst>
                <a:ext uri="{FF2B5EF4-FFF2-40B4-BE49-F238E27FC236}">
                  <a16:creationId xmlns:a16="http://schemas.microsoft.com/office/drawing/2014/main" id="{CB0D36C9-9C9F-7846-9838-90C864C6EA6B}"/>
                </a:ext>
              </a:extLst>
            </p:cNvPr>
            <p:cNvPicPr>
              <a:picLocks noChangeAspect="1"/>
            </p:cNvPicPr>
            <p:nvPr userDrawn="1"/>
          </p:nvPicPr>
          <p:blipFill>
            <a:blip r:embed="rId2"/>
            <a:stretch>
              <a:fillRect/>
            </a:stretch>
          </p:blipFill>
          <p:spPr>
            <a:xfrm>
              <a:off x="17218800" y="10800000"/>
              <a:ext cx="1754833" cy="137335"/>
            </a:xfrm>
            <a:prstGeom prst="rect">
              <a:avLst/>
            </a:prstGeom>
          </p:spPr>
        </p:pic>
      </p:grpSp>
      <p:sp>
        <p:nvSpPr>
          <p:cNvPr id="16" name="Textplatzhalter 6">
            <a:extLst>
              <a:ext uri="{FF2B5EF4-FFF2-40B4-BE49-F238E27FC236}">
                <a16:creationId xmlns:a16="http://schemas.microsoft.com/office/drawing/2014/main" id="{68A949C8-73DE-204F-9A2E-43521ECC0F1B}"/>
              </a:ext>
            </a:extLst>
          </p:cNvPr>
          <p:cNvSpPr>
            <a:spLocks noGrp="1"/>
          </p:cNvSpPr>
          <p:nvPr>
            <p:ph type="body" sz="quarter" idx="41" hasCustomPrompt="1"/>
          </p:nvPr>
        </p:nvSpPr>
        <p:spPr>
          <a:xfrm>
            <a:off x="1053431" y="7961609"/>
            <a:ext cx="8901113" cy="382460"/>
          </a:xfrm>
          <a:prstGeom prst="rect">
            <a:avLst/>
          </a:prstGeom>
          <a:noFill/>
        </p:spPr>
        <p:txBody>
          <a:bodyPr wrap="square">
            <a:noAutofit/>
          </a:bodyPr>
          <a:lstStyle>
            <a:lvl1pPr>
              <a:lnSpc>
                <a:spcPct val="100000"/>
              </a:lnSpc>
              <a:defRPr sz="2000" b="1" i="0" cap="all" spc="300" baseline="0">
                <a:solidFill>
                  <a:schemeClr val="accent1"/>
                </a:solidFill>
                <a:latin typeface="Segoe Alt Semibold" panose="020B0502040204020203" pitchFamily="34" charset="0"/>
              </a:defRPr>
            </a:lvl1pPr>
          </a:lstStyle>
          <a:p>
            <a:r>
              <a:rPr lang="de-DE" dirty="0"/>
              <a:t>Kontakt-Headline eintragen</a:t>
            </a:r>
          </a:p>
        </p:txBody>
      </p:sp>
    </p:spTree>
    <p:extLst>
      <p:ext uri="{BB962C8B-B14F-4D97-AF65-F5344CB8AC3E}">
        <p14:creationId xmlns:p14="http://schemas.microsoft.com/office/powerpoint/2010/main" val="273606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Zitat">
    <p:bg>
      <p:bgRef idx="1001">
        <a:schemeClr val="bg2"/>
      </p:bgRef>
    </p:bg>
    <p:spTree>
      <p:nvGrpSpPr>
        <p:cNvPr id="1" name=""/>
        <p:cNvGrpSpPr/>
        <p:nvPr/>
      </p:nvGrpSpPr>
      <p:grpSpPr>
        <a:xfrm>
          <a:off x="0" y="0"/>
          <a:ext cx="0" cy="0"/>
          <a:chOff x="0" y="0"/>
          <a:chExt cx="0" cy="0"/>
        </a:xfrm>
      </p:grpSpPr>
      <p:sp>
        <p:nvSpPr>
          <p:cNvPr id="28" name="Bildplatzhalter 27">
            <a:extLst>
              <a:ext uri="{FF2B5EF4-FFF2-40B4-BE49-F238E27FC236}">
                <a16:creationId xmlns:a16="http://schemas.microsoft.com/office/drawing/2014/main" id="{105DD0EE-CD25-6944-88A4-E883A4848640}"/>
              </a:ext>
            </a:extLst>
          </p:cNvPr>
          <p:cNvSpPr>
            <a:spLocks noGrp="1"/>
          </p:cNvSpPr>
          <p:nvPr>
            <p:ph type="pic" sz="quarter" idx="15" hasCustomPrompt="1"/>
          </p:nvPr>
        </p:nvSpPr>
        <p:spPr>
          <a:xfrm>
            <a:off x="0" y="0"/>
            <a:ext cx="20108863" cy="11310938"/>
          </a:xfrm>
          <a:prstGeom prst="rect">
            <a:avLst/>
          </a:prstGeom>
        </p:spPr>
        <p:txBody>
          <a:bodyPr/>
          <a:lstStyle>
            <a:lvl1pPr marL="0" indent="0">
              <a:buNone/>
              <a:defRPr/>
            </a:lvl1pPr>
          </a:lstStyle>
          <a:p>
            <a:r>
              <a:rPr lang="de-DE" dirty="0"/>
              <a:t>Bei Bedarf: Zitatgeber als Hintergrundbild durch Drag-</a:t>
            </a:r>
            <a:r>
              <a:rPr lang="de-DE" dirty="0" err="1"/>
              <a:t>and</a:t>
            </a:r>
            <a:r>
              <a:rPr lang="de-DE" dirty="0"/>
              <a:t>-Drop einfügen</a:t>
            </a:r>
          </a:p>
        </p:txBody>
      </p:sp>
      <p:sp>
        <p:nvSpPr>
          <p:cNvPr id="8" name="Textplatzhalter 7">
            <a:extLst>
              <a:ext uri="{FF2B5EF4-FFF2-40B4-BE49-F238E27FC236}">
                <a16:creationId xmlns:a16="http://schemas.microsoft.com/office/drawing/2014/main" id="{87870EFD-4FCF-FF4E-ADF0-6036A1674145}"/>
              </a:ext>
            </a:extLst>
          </p:cNvPr>
          <p:cNvSpPr>
            <a:spLocks noGrp="1"/>
          </p:cNvSpPr>
          <p:nvPr>
            <p:ph type="body" sz="quarter" idx="17" hasCustomPrompt="1"/>
          </p:nvPr>
        </p:nvSpPr>
        <p:spPr>
          <a:xfrm rot="16200000">
            <a:off x="2324102" y="-2324103"/>
            <a:ext cx="11310938" cy="15959138"/>
          </a:xfrm>
          <a:prstGeom prst="rect">
            <a:avLst/>
          </a:prstGeom>
          <a:gradFill>
            <a:gsLst>
              <a:gs pos="100000">
                <a:schemeClr val="bg2">
                  <a:alpha val="0"/>
                </a:schemeClr>
              </a:gs>
              <a:gs pos="0">
                <a:schemeClr val="bg1"/>
              </a:gs>
            </a:gsLst>
            <a:lin ang="5400000" scaled="1"/>
          </a:gradFill>
        </p:spPr>
        <p:txBody>
          <a:bodyPr/>
          <a:lstStyle>
            <a:lvl1pPr marL="0" indent="0">
              <a:buNone/>
              <a:defRPr/>
            </a:lvl1pPr>
          </a:lstStyle>
          <a:p>
            <a:r>
              <a:rPr lang="de-DE" dirty="0"/>
              <a:t> </a:t>
            </a:r>
          </a:p>
        </p:txBody>
      </p:sp>
      <p:grpSp>
        <p:nvGrpSpPr>
          <p:cNvPr id="16" name="Gruppieren 15">
            <a:extLst>
              <a:ext uri="{FF2B5EF4-FFF2-40B4-BE49-F238E27FC236}">
                <a16:creationId xmlns:a16="http://schemas.microsoft.com/office/drawing/2014/main" id="{709D0B42-9C40-1845-A226-A40F7F92EF99}"/>
              </a:ext>
            </a:extLst>
          </p:cNvPr>
          <p:cNvGrpSpPr/>
          <p:nvPr userDrawn="1"/>
        </p:nvGrpSpPr>
        <p:grpSpPr>
          <a:xfrm>
            <a:off x="1130300" y="10800000"/>
            <a:ext cx="17843333" cy="137335"/>
            <a:chOff x="1130300" y="10800000"/>
            <a:chExt cx="17843333" cy="137335"/>
          </a:xfrm>
        </p:grpSpPr>
        <p:cxnSp>
          <p:nvCxnSpPr>
            <p:cNvPr id="17" name="Gerade Verbindung 16">
              <a:extLst>
                <a:ext uri="{FF2B5EF4-FFF2-40B4-BE49-F238E27FC236}">
                  <a16:creationId xmlns:a16="http://schemas.microsoft.com/office/drawing/2014/main" id="{81404937-7A8B-434F-AC2E-E0B1D136F94E}"/>
                </a:ext>
              </a:extLst>
            </p:cNvPr>
            <p:cNvCxnSpPr>
              <a:cxnSpLocks/>
            </p:cNvCxnSpPr>
            <p:nvPr userDrawn="1"/>
          </p:nvCxnSpPr>
          <p:spPr>
            <a:xfrm>
              <a:off x="1130300" y="10872000"/>
              <a:ext cx="14828838"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8" name="Grafik 17">
              <a:extLst>
                <a:ext uri="{FF2B5EF4-FFF2-40B4-BE49-F238E27FC236}">
                  <a16:creationId xmlns:a16="http://schemas.microsoft.com/office/drawing/2014/main" id="{48ADDB0F-824F-1F4B-B14C-F7A6D2FFFF17}"/>
                </a:ext>
              </a:extLst>
            </p:cNvPr>
            <p:cNvPicPr>
              <a:picLocks noChangeAspect="1"/>
            </p:cNvPicPr>
            <p:nvPr userDrawn="1"/>
          </p:nvPicPr>
          <p:blipFill>
            <a:blip r:embed="rId2"/>
            <a:stretch>
              <a:fillRect/>
            </a:stretch>
          </p:blipFill>
          <p:spPr>
            <a:xfrm>
              <a:off x="17218800" y="10800000"/>
              <a:ext cx="1754833" cy="137335"/>
            </a:xfrm>
            <a:prstGeom prst="rect">
              <a:avLst/>
            </a:prstGeom>
          </p:spPr>
        </p:pic>
      </p:grpSp>
      <p:sp>
        <p:nvSpPr>
          <p:cNvPr id="21" name="Textplatzhalter 8">
            <a:extLst>
              <a:ext uri="{FF2B5EF4-FFF2-40B4-BE49-F238E27FC236}">
                <a16:creationId xmlns:a16="http://schemas.microsoft.com/office/drawing/2014/main" id="{AECA0725-3887-E244-9543-D737BC33B747}"/>
              </a:ext>
            </a:extLst>
          </p:cNvPr>
          <p:cNvSpPr>
            <a:spLocks noGrp="1"/>
          </p:cNvSpPr>
          <p:nvPr>
            <p:ph type="body" sz="quarter" idx="11" hasCustomPrompt="1"/>
          </p:nvPr>
        </p:nvSpPr>
        <p:spPr>
          <a:xfrm>
            <a:off x="1044000" y="8333999"/>
            <a:ext cx="13401674" cy="417807"/>
          </a:xfrm>
          <a:prstGeom prst="rect">
            <a:avLst/>
          </a:prstGeom>
        </p:spPr>
        <p:txBody>
          <a:bodyPr>
            <a:noAutofit/>
          </a:bodyPr>
          <a:lstStyle>
            <a:lvl1pPr marL="0" indent="0" algn="l">
              <a:lnSpc>
                <a:spcPct val="100000"/>
              </a:lnSpc>
              <a:buNone/>
              <a:defRPr sz="2000" b="0" i="0" cap="all" spc="300" baseline="0">
                <a:solidFill>
                  <a:schemeClr val="tx2"/>
                </a:solidFill>
                <a:latin typeface="+mn-lt"/>
              </a:defRPr>
            </a:lvl1pPr>
          </a:lstStyle>
          <a:p>
            <a:r>
              <a:rPr lang="de-DE" dirty="0"/>
              <a:t>Zitatgeber, Beruf</a:t>
            </a:r>
          </a:p>
        </p:txBody>
      </p:sp>
      <p:sp>
        <p:nvSpPr>
          <p:cNvPr id="6" name="Textplatzhalter 5">
            <a:extLst>
              <a:ext uri="{FF2B5EF4-FFF2-40B4-BE49-F238E27FC236}">
                <a16:creationId xmlns:a16="http://schemas.microsoft.com/office/drawing/2014/main" id="{746A288C-BC06-6941-B5FF-FB5F18886711}"/>
              </a:ext>
            </a:extLst>
          </p:cNvPr>
          <p:cNvSpPr>
            <a:spLocks noGrp="1"/>
          </p:cNvSpPr>
          <p:nvPr>
            <p:ph type="body" sz="quarter" idx="16" hasCustomPrompt="1"/>
          </p:nvPr>
        </p:nvSpPr>
        <p:spPr>
          <a:xfrm>
            <a:off x="1044574" y="5079405"/>
            <a:ext cx="13401675" cy="2942007"/>
          </a:xfrm>
          <a:prstGeom prst="rect">
            <a:avLst/>
          </a:prstGeom>
        </p:spPr>
        <p:txBody>
          <a:bodyPr anchor="b">
            <a:normAutofit/>
          </a:bodyPr>
          <a:lstStyle>
            <a:lvl1pPr marL="0" indent="0">
              <a:lnSpc>
                <a:spcPct val="114000"/>
              </a:lnSpc>
              <a:buNone/>
              <a:defRPr sz="6000" b="0" i="0">
                <a:latin typeface="Museo Slab 100" panose="02000000000000000000" pitchFamily="2" charset="77"/>
              </a:defRPr>
            </a:lvl1pPr>
          </a:lstStyle>
          <a:p>
            <a:r>
              <a:rPr lang="de-DE" dirty="0"/>
              <a:t>Zitat mit Platz </a:t>
            </a:r>
          </a:p>
        </p:txBody>
      </p:sp>
    </p:spTree>
    <p:extLst>
      <p:ext uri="{BB962C8B-B14F-4D97-AF65-F5344CB8AC3E}">
        <p14:creationId xmlns:p14="http://schemas.microsoft.com/office/powerpoint/2010/main" val="1162066631"/>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Titelplatzhalter 13">
            <a:extLst>
              <a:ext uri="{FF2B5EF4-FFF2-40B4-BE49-F238E27FC236}">
                <a16:creationId xmlns:a16="http://schemas.microsoft.com/office/drawing/2014/main" id="{CF6C7A02-28F9-4042-896C-565409A16042}"/>
              </a:ext>
            </a:extLst>
          </p:cNvPr>
          <p:cNvSpPr>
            <a:spLocks noGrp="1"/>
          </p:cNvSpPr>
          <p:nvPr userDrawn="1">
            <p:ph type="title"/>
          </p:nvPr>
        </p:nvSpPr>
        <p:spPr>
          <a:xfrm>
            <a:off x="1053430" y="542901"/>
            <a:ext cx="17929895" cy="1296144"/>
          </a:xfrm>
          <a:prstGeom prst="rect">
            <a:avLst/>
          </a:prstGeom>
        </p:spPr>
        <p:txBody>
          <a:bodyPr vert="horz" lIns="91440" tIns="45720" rIns="91440" bIns="45720" rtlCol="0" anchor="ctr">
            <a:normAutofit/>
          </a:bodyPr>
          <a:lstStyle/>
          <a:p>
            <a:r>
              <a:rPr lang="de-DE" dirty="0"/>
              <a:t>Mastertitelformat bearbeiten</a:t>
            </a:r>
          </a:p>
        </p:txBody>
      </p:sp>
      <p:sp>
        <p:nvSpPr>
          <p:cNvPr id="18" name="Textplatzhalter 17">
            <a:extLst>
              <a:ext uri="{FF2B5EF4-FFF2-40B4-BE49-F238E27FC236}">
                <a16:creationId xmlns:a16="http://schemas.microsoft.com/office/drawing/2014/main" id="{F053ABAA-3EAA-6A40-A15C-06198603D9B8}"/>
              </a:ext>
            </a:extLst>
          </p:cNvPr>
          <p:cNvSpPr>
            <a:spLocks noGrp="1"/>
          </p:cNvSpPr>
          <p:nvPr>
            <p:ph type="body" idx="1"/>
          </p:nvPr>
        </p:nvSpPr>
        <p:spPr>
          <a:xfrm>
            <a:off x="1053431" y="2055813"/>
            <a:ext cx="17929894" cy="8351836"/>
          </a:xfrm>
          <a:prstGeom prst="rect">
            <a:avLst/>
          </a:prstGeom>
        </p:spPr>
        <p:txBody>
          <a:bodyPr vert="horz" lIns="91440" tIns="45720" rIns="91440" bIns="45720" rtlCol="0">
            <a:normAutofit/>
          </a:bodyPr>
          <a:lstStyle/>
          <a:p>
            <a:r>
              <a:rPr lang="de-DE" dirty="0"/>
              <a:t>Mastertextformat bearbeiten
Zweite Ebene</a:t>
            </a:r>
          </a:p>
          <a:p>
            <a:r>
              <a:rPr lang="de-DE" dirty="0"/>
              <a:t>Dritte Ebene</a:t>
            </a:r>
          </a:p>
          <a:p>
            <a:r>
              <a:rPr lang="de-DE" dirty="0"/>
              <a:t>Vierte Ebene</a:t>
            </a:r>
          </a:p>
          <a:p>
            <a:r>
              <a:rPr lang="de-DE" dirty="0"/>
              <a:t>Fünfte Ebene</a:t>
            </a:r>
          </a:p>
        </p:txBody>
      </p:sp>
    </p:spTree>
    <p:extLst>
      <p:ext uri="{BB962C8B-B14F-4D97-AF65-F5344CB8AC3E}">
        <p14:creationId xmlns:p14="http://schemas.microsoft.com/office/powerpoint/2010/main" val="3252451157"/>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14" r:id="rId3"/>
    <p:sldLayoutId id="2147483751" r:id="rId4"/>
    <p:sldLayoutId id="2147483716" r:id="rId5"/>
    <p:sldLayoutId id="2147483717" r:id="rId6"/>
    <p:sldLayoutId id="2147483718" r:id="rId7"/>
    <p:sldLayoutId id="2147483719" r:id="rId8"/>
    <p:sldLayoutId id="2147483720" r:id="rId9"/>
    <p:sldLayoutId id="2147483722" r:id="rId10"/>
    <p:sldLayoutId id="2147483724" r:id="rId11"/>
    <p:sldLayoutId id="2147483725" r:id="rId12"/>
    <p:sldLayoutId id="2147483734" r:id="rId13"/>
    <p:sldLayoutId id="2147483726" r:id="rId14"/>
    <p:sldLayoutId id="2147483727" r:id="rId15"/>
    <p:sldLayoutId id="2147483737" r:id="rId16"/>
    <p:sldLayoutId id="2147483738" r:id="rId17"/>
    <p:sldLayoutId id="2147483739" r:id="rId18"/>
    <p:sldLayoutId id="2147483740" r:id="rId19"/>
    <p:sldLayoutId id="2147483741" r:id="rId20"/>
    <p:sldLayoutId id="2147483743" r:id="rId21"/>
    <p:sldLayoutId id="2147483754" r:id="rId22"/>
    <p:sldLayoutId id="2147483744" r:id="rId23"/>
    <p:sldLayoutId id="2147483745" r:id="rId24"/>
    <p:sldLayoutId id="2147483746" r:id="rId25"/>
    <p:sldLayoutId id="2147483747" r:id="rId26"/>
    <p:sldLayoutId id="2147483730" r:id="rId27"/>
    <p:sldLayoutId id="2147483749" r:id="rId28"/>
    <p:sldLayoutId id="2147483750" r:id="rId29"/>
    <p:sldLayoutId id="2147483753" r:id="rId30"/>
    <p:sldLayoutId id="2147483731" r:id="rId31"/>
  </p:sldLayoutIdLst>
  <p:txStyles>
    <p:titleStyle>
      <a:lvl1pPr algn="l" defTabSz="1508239" rtl="0" eaLnBrk="1" latinLnBrk="0" hangingPunct="1">
        <a:lnSpc>
          <a:spcPct val="100000"/>
        </a:lnSpc>
        <a:spcBef>
          <a:spcPct val="0"/>
        </a:spcBef>
        <a:buNone/>
        <a:defRPr sz="6000" b="0" i="0" kern="1200" baseline="0">
          <a:solidFill>
            <a:schemeClr val="tx1"/>
          </a:solidFill>
          <a:latin typeface="+mj-lt"/>
          <a:ea typeface="+mj-ea"/>
          <a:cs typeface="+mj-cs"/>
        </a:defRPr>
      </a:lvl1pPr>
    </p:titleStyle>
    <p:bodyStyle>
      <a:lvl1pPr marL="0" indent="0" algn="l" defTabSz="1508239" rtl="0" eaLnBrk="1" latinLnBrk="0" hangingPunct="1">
        <a:lnSpc>
          <a:spcPct val="130000"/>
        </a:lnSpc>
        <a:spcBef>
          <a:spcPts val="0"/>
        </a:spcBef>
        <a:buClr>
          <a:schemeClr val="accent1"/>
        </a:buClr>
        <a:buFont typeface="Wingdings" pitchFamily="2" charset="2"/>
        <a:buNone/>
        <a:defRPr sz="4000" b="0" i="0" kern="1200">
          <a:solidFill>
            <a:schemeClr val="tx1"/>
          </a:solidFill>
          <a:latin typeface="+mn-lt"/>
          <a:ea typeface="+mn-ea"/>
          <a:cs typeface="+mn-cs"/>
        </a:defRPr>
      </a:lvl1pPr>
      <a:lvl2pPr marL="1131179" indent="-377059" algn="l" defTabSz="1508239" rtl="0" eaLnBrk="1" latinLnBrk="0" hangingPunct="1">
        <a:lnSpc>
          <a:spcPct val="90000"/>
        </a:lnSpc>
        <a:spcBef>
          <a:spcPts val="825"/>
        </a:spcBef>
        <a:buFont typeface="Arial" panose="020B0604020202020204" pitchFamily="34" charset="0"/>
        <a:buChar char="•"/>
        <a:defRPr sz="3959" kern="1200">
          <a:solidFill>
            <a:schemeClr val="tx1"/>
          </a:solidFill>
          <a:latin typeface="+mn-lt"/>
          <a:ea typeface="+mn-ea"/>
          <a:cs typeface="+mn-cs"/>
        </a:defRPr>
      </a:lvl2pPr>
      <a:lvl3pPr marL="1885298" indent="-377059" algn="l" defTabSz="1508239" rtl="0" eaLnBrk="1" latinLnBrk="0" hangingPunct="1">
        <a:lnSpc>
          <a:spcPct val="90000"/>
        </a:lnSpc>
        <a:spcBef>
          <a:spcPts val="825"/>
        </a:spcBef>
        <a:buFont typeface="Arial" panose="020B0604020202020204" pitchFamily="34" charset="0"/>
        <a:buChar char="•"/>
        <a:defRPr sz="3299" kern="1200">
          <a:solidFill>
            <a:schemeClr val="tx1"/>
          </a:solidFill>
          <a:latin typeface="+mn-lt"/>
          <a:ea typeface="+mn-ea"/>
          <a:cs typeface="+mn-cs"/>
        </a:defRPr>
      </a:lvl3pPr>
      <a:lvl4pPr marL="2639418" indent="-377059" algn="l" defTabSz="1508239" rtl="0" eaLnBrk="1" latinLnBrk="0" hangingPunct="1">
        <a:lnSpc>
          <a:spcPct val="90000"/>
        </a:lnSpc>
        <a:spcBef>
          <a:spcPts val="825"/>
        </a:spcBef>
        <a:buFont typeface="Arial" panose="020B0604020202020204" pitchFamily="34" charset="0"/>
        <a:buChar char="•"/>
        <a:defRPr sz="2969" kern="1200">
          <a:solidFill>
            <a:schemeClr val="tx1"/>
          </a:solidFill>
          <a:latin typeface="+mn-lt"/>
          <a:ea typeface="+mn-ea"/>
          <a:cs typeface="+mn-cs"/>
        </a:defRPr>
      </a:lvl4pPr>
      <a:lvl5pPr marL="3393537" indent="-377059" algn="l" defTabSz="1508239" rtl="0" eaLnBrk="1" latinLnBrk="0" hangingPunct="1">
        <a:lnSpc>
          <a:spcPct val="90000"/>
        </a:lnSpc>
        <a:spcBef>
          <a:spcPts val="825"/>
        </a:spcBef>
        <a:buFont typeface="Arial" panose="020B0604020202020204" pitchFamily="34" charset="0"/>
        <a:buChar char="•"/>
        <a:defRPr sz="2969" kern="1200">
          <a:solidFill>
            <a:schemeClr val="tx1"/>
          </a:solidFill>
          <a:latin typeface="+mn-lt"/>
          <a:ea typeface="+mn-ea"/>
          <a:cs typeface="+mn-cs"/>
        </a:defRPr>
      </a:lvl5pPr>
      <a:lvl6pPr marL="4147656" indent="-377059" algn="l" defTabSz="1508239" rtl="0" eaLnBrk="1" latinLnBrk="0" hangingPunct="1">
        <a:lnSpc>
          <a:spcPct val="90000"/>
        </a:lnSpc>
        <a:spcBef>
          <a:spcPts val="825"/>
        </a:spcBef>
        <a:buFont typeface="Arial" panose="020B0604020202020204" pitchFamily="34" charset="0"/>
        <a:buChar char="•"/>
        <a:defRPr sz="2969" kern="1200">
          <a:solidFill>
            <a:schemeClr val="tx1"/>
          </a:solidFill>
          <a:latin typeface="+mn-lt"/>
          <a:ea typeface="+mn-ea"/>
          <a:cs typeface="+mn-cs"/>
        </a:defRPr>
      </a:lvl6pPr>
      <a:lvl7pPr marL="4901775" indent="-377059" algn="l" defTabSz="1508239" rtl="0" eaLnBrk="1" latinLnBrk="0" hangingPunct="1">
        <a:lnSpc>
          <a:spcPct val="90000"/>
        </a:lnSpc>
        <a:spcBef>
          <a:spcPts val="825"/>
        </a:spcBef>
        <a:buFont typeface="Arial" panose="020B0604020202020204" pitchFamily="34" charset="0"/>
        <a:buChar char="•"/>
        <a:defRPr sz="2969" kern="1200">
          <a:solidFill>
            <a:schemeClr val="tx1"/>
          </a:solidFill>
          <a:latin typeface="+mn-lt"/>
          <a:ea typeface="+mn-ea"/>
          <a:cs typeface="+mn-cs"/>
        </a:defRPr>
      </a:lvl7pPr>
      <a:lvl8pPr marL="5655895" indent="-377059" algn="l" defTabSz="1508239" rtl="0" eaLnBrk="1" latinLnBrk="0" hangingPunct="1">
        <a:lnSpc>
          <a:spcPct val="90000"/>
        </a:lnSpc>
        <a:spcBef>
          <a:spcPts val="825"/>
        </a:spcBef>
        <a:buFont typeface="Arial" panose="020B0604020202020204" pitchFamily="34" charset="0"/>
        <a:buChar char="•"/>
        <a:defRPr sz="2969" kern="1200">
          <a:solidFill>
            <a:schemeClr val="tx1"/>
          </a:solidFill>
          <a:latin typeface="+mn-lt"/>
          <a:ea typeface="+mn-ea"/>
          <a:cs typeface="+mn-cs"/>
        </a:defRPr>
      </a:lvl8pPr>
      <a:lvl9pPr marL="6410014" indent="-377059" algn="l" defTabSz="1508239" rtl="0" eaLnBrk="1" latinLnBrk="0" hangingPunct="1">
        <a:lnSpc>
          <a:spcPct val="90000"/>
        </a:lnSpc>
        <a:spcBef>
          <a:spcPts val="825"/>
        </a:spcBef>
        <a:buFont typeface="Arial" panose="020B0604020202020204" pitchFamily="34" charset="0"/>
        <a:buChar char="•"/>
        <a:defRPr sz="2969" kern="1200">
          <a:solidFill>
            <a:schemeClr val="tx1"/>
          </a:solidFill>
          <a:latin typeface="+mn-lt"/>
          <a:ea typeface="+mn-ea"/>
          <a:cs typeface="+mn-cs"/>
        </a:defRPr>
      </a:lvl9pPr>
    </p:bodyStyle>
    <p:otherStyle>
      <a:defPPr>
        <a:defRPr lang="de-DE"/>
      </a:defPPr>
      <a:lvl1pPr marL="0" algn="l" defTabSz="1508239" rtl="0" eaLnBrk="1" latinLnBrk="0" hangingPunct="1">
        <a:defRPr sz="2969" kern="1200">
          <a:solidFill>
            <a:schemeClr val="tx1"/>
          </a:solidFill>
          <a:latin typeface="+mn-lt"/>
          <a:ea typeface="+mn-ea"/>
          <a:cs typeface="+mn-cs"/>
        </a:defRPr>
      </a:lvl1pPr>
      <a:lvl2pPr marL="754120" algn="l" defTabSz="1508239" rtl="0" eaLnBrk="1" latinLnBrk="0" hangingPunct="1">
        <a:defRPr sz="2969" kern="1200">
          <a:solidFill>
            <a:schemeClr val="tx1"/>
          </a:solidFill>
          <a:latin typeface="+mn-lt"/>
          <a:ea typeface="+mn-ea"/>
          <a:cs typeface="+mn-cs"/>
        </a:defRPr>
      </a:lvl2pPr>
      <a:lvl3pPr marL="1508239" algn="l" defTabSz="1508239" rtl="0" eaLnBrk="1" latinLnBrk="0" hangingPunct="1">
        <a:defRPr sz="2969" kern="1200">
          <a:solidFill>
            <a:schemeClr val="tx1"/>
          </a:solidFill>
          <a:latin typeface="+mn-lt"/>
          <a:ea typeface="+mn-ea"/>
          <a:cs typeface="+mn-cs"/>
        </a:defRPr>
      </a:lvl3pPr>
      <a:lvl4pPr marL="2262358" algn="l" defTabSz="1508239" rtl="0" eaLnBrk="1" latinLnBrk="0" hangingPunct="1">
        <a:defRPr sz="2969" kern="1200">
          <a:solidFill>
            <a:schemeClr val="tx1"/>
          </a:solidFill>
          <a:latin typeface="+mn-lt"/>
          <a:ea typeface="+mn-ea"/>
          <a:cs typeface="+mn-cs"/>
        </a:defRPr>
      </a:lvl4pPr>
      <a:lvl5pPr marL="3016477" algn="l" defTabSz="1508239" rtl="0" eaLnBrk="1" latinLnBrk="0" hangingPunct="1">
        <a:defRPr sz="2969" kern="1200">
          <a:solidFill>
            <a:schemeClr val="tx1"/>
          </a:solidFill>
          <a:latin typeface="+mn-lt"/>
          <a:ea typeface="+mn-ea"/>
          <a:cs typeface="+mn-cs"/>
        </a:defRPr>
      </a:lvl5pPr>
      <a:lvl6pPr marL="3770597" algn="l" defTabSz="1508239" rtl="0" eaLnBrk="1" latinLnBrk="0" hangingPunct="1">
        <a:defRPr sz="2969" kern="1200">
          <a:solidFill>
            <a:schemeClr val="tx1"/>
          </a:solidFill>
          <a:latin typeface="+mn-lt"/>
          <a:ea typeface="+mn-ea"/>
          <a:cs typeface="+mn-cs"/>
        </a:defRPr>
      </a:lvl6pPr>
      <a:lvl7pPr marL="4524716" algn="l" defTabSz="1508239" rtl="0" eaLnBrk="1" latinLnBrk="0" hangingPunct="1">
        <a:defRPr sz="2969" kern="1200">
          <a:solidFill>
            <a:schemeClr val="tx1"/>
          </a:solidFill>
          <a:latin typeface="+mn-lt"/>
          <a:ea typeface="+mn-ea"/>
          <a:cs typeface="+mn-cs"/>
        </a:defRPr>
      </a:lvl7pPr>
      <a:lvl8pPr marL="5278836" algn="l" defTabSz="1508239" rtl="0" eaLnBrk="1" latinLnBrk="0" hangingPunct="1">
        <a:defRPr sz="2969" kern="1200">
          <a:solidFill>
            <a:schemeClr val="tx1"/>
          </a:solidFill>
          <a:latin typeface="+mn-lt"/>
          <a:ea typeface="+mn-ea"/>
          <a:cs typeface="+mn-cs"/>
        </a:defRPr>
      </a:lvl8pPr>
      <a:lvl9pPr marL="6032954" algn="l" defTabSz="1508239" rtl="0" eaLnBrk="1" latinLnBrk="0" hangingPunct="1">
        <a:defRPr sz="296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42" userDrawn="1">
          <p15:clr>
            <a:srgbClr val="F26B43"/>
          </p15:clr>
        </p15:guide>
        <p15:guide id="2" pos="664" userDrawn="1">
          <p15:clr>
            <a:srgbClr val="F26B43"/>
          </p15:clr>
        </p15:guide>
        <p15:guide id="3" pos="1503" userDrawn="1">
          <p15:clr>
            <a:srgbClr val="F26B43"/>
          </p15:clr>
        </p15:guide>
        <p15:guide id="4" orient="horz" pos="6556" userDrawn="1">
          <p15:clr>
            <a:srgbClr val="F26B43"/>
          </p15:clr>
        </p15:guide>
        <p15:guide id="5" pos="1661" userDrawn="1">
          <p15:clr>
            <a:srgbClr val="F26B43"/>
          </p15:clr>
        </p15:guide>
        <p15:guide id="6" pos="2455" userDrawn="1">
          <p15:clr>
            <a:srgbClr val="F26B43"/>
          </p15:clr>
        </p15:guide>
        <p15:guide id="7" pos="2614" userDrawn="1">
          <p15:clr>
            <a:srgbClr val="F26B43"/>
          </p15:clr>
        </p15:guide>
        <p15:guide id="8" pos="3408" userDrawn="1">
          <p15:clr>
            <a:srgbClr val="F26B43"/>
          </p15:clr>
        </p15:guide>
        <p15:guide id="9" pos="3567" userDrawn="1">
          <p15:clr>
            <a:srgbClr val="F26B43"/>
          </p15:clr>
        </p15:guide>
        <p15:guide id="10" pos="4360" userDrawn="1">
          <p15:clr>
            <a:srgbClr val="F26B43"/>
          </p15:clr>
        </p15:guide>
        <p15:guide id="11" pos="4519" userDrawn="1">
          <p15:clr>
            <a:srgbClr val="F26B43"/>
          </p15:clr>
        </p15:guide>
        <p15:guide id="12" orient="horz" pos="1295" userDrawn="1">
          <p15:clr>
            <a:srgbClr val="F26B43"/>
          </p15:clr>
        </p15:guide>
        <p15:guide id="13" pos="5313" userDrawn="1">
          <p15:clr>
            <a:srgbClr val="F26B43"/>
          </p15:clr>
        </p15:guide>
        <p15:guide id="14" pos="5472" userDrawn="1">
          <p15:clr>
            <a:srgbClr val="F26B43"/>
          </p15:clr>
        </p15:guide>
        <p15:guide id="15" pos="6265" userDrawn="1">
          <p15:clr>
            <a:srgbClr val="F26B43"/>
          </p15:clr>
        </p15:guide>
        <p15:guide id="16" pos="6402" userDrawn="1">
          <p15:clr>
            <a:srgbClr val="F26B43"/>
          </p15:clr>
        </p15:guide>
        <p15:guide id="17" pos="7195" userDrawn="1">
          <p15:clr>
            <a:srgbClr val="F26B43"/>
          </p15:clr>
        </p15:guide>
        <p15:guide id="18" pos="7354" userDrawn="1">
          <p15:clr>
            <a:srgbClr val="F26B43"/>
          </p15:clr>
        </p15:guide>
        <p15:guide id="19" pos="8148" userDrawn="1">
          <p15:clr>
            <a:srgbClr val="F26B43"/>
          </p15:clr>
        </p15:guide>
        <p15:guide id="20" pos="8307" userDrawn="1">
          <p15:clr>
            <a:srgbClr val="F26B43"/>
          </p15:clr>
        </p15:guide>
        <p15:guide id="21" pos="9100" userDrawn="1">
          <p15:clr>
            <a:srgbClr val="F26B43"/>
          </p15:clr>
        </p15:guide>
        <p15:guide id="22" pos="9259" userDrawn="1">
          <p15:clr>
            <a:srgbClr val="F26B43"/>
          </p15:clr>
        </p15:guide>
        <p15:guide id="23" pos="10053" userDrawn="1">
          <p15:clr>
            <a:srgbClr val="F26B43"/>
          </p15:clr>
        </p15:guide>
        <p15:guide id="24" pos="10212" userDrawn="1">
          <p15:clr>
            <a:srgbClr val="F26B43"/>
          </p15:clr>
        </p15:guide>
        <p15:guide id="25" pos="11006" userDrawn="1">
          <p15:clr>
            <a:srgbClr val="F26B43"/>
          </p15:clr>
        </p15:guide>
        <p15:guide id="26" pos="11164" userDrawn="1">
          <p15:clr>
            <a:srgbClr val="F26B43"/>
          </p15:clr>
        </p15:guide>
        <p15:guide id="27" pos="11958" userDrawn="1">
          <p15:clr>
            <a:srgbClr val="F26B43"/>
          </p15:clr>
        </p15:guide>
        <p15:guide id="29" pos="709" userDrawn="1">
          <p15:clr>
            <a:srgbClr val="F26B43"/>
          </p15:clr>
        </p15:guide>
        <p15:guide id="30" orient="horz" pos="1385"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1.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hyperlink" Target="https://www.kaggle.com/uciml/glass" TargetMode="External"/><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hyperlink" Target="https://ingo_februar/" TargetMode="External"/><Relationship Id="rId2" Type="http://schemas.openxmlformats.org/officeDocument/2006/relationships/image" Target="../media/image49.jp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18" Type="http://schemas.openxmlformats.org/officeDocument/2006/relationships/image" Target="../media/image2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17" Type="http://schemas.openxmlformats.org/officeDocument/2006/relationships/image" Target="../media/image22.png"/><Relationship Id="rId2" Type="http://schemas.openxmlformats.org/officeDocument/2006/relationships/image" Target="../media/image7.png"/><Relationship Id="rId16" Type="http://schemas.openxmlformats.org/officeDocument/2006/relationships/image" Target="../media/image21.svg"/><Relationship Id="rId1" Type="http://schemas.openxmlformats.org/officeDocument/2006/relationships/slideLayout" Target="../slideLayouts/slideLayout22.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slides/_rels/slide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18.xml"/><Relationship Id="rId5" Type="http://schemas.openxmlformats.org/officeDocument/2006/relationships/image" Target="../media/image28.jpg"/><Relationship Id="rId4" Type="http://schemas.openxmlformats.org/officeDocument/2006/relationships/image" Target="../media/image27.jpg"/></Relationships>
</file>

<file path=ppt/slides/_rels/slide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806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3FC75E98-F075-45C4-AF8C-9CF8E48F3E1C}"/>
              </a:ext>
            </a:extLst>
          </p:cNvPr>
          <p:cNvSpPr>
            <a:spLocks noGrp="1"/>
          </p:cNvSpPr>
          <p:nvPr>
            <p:ph type="body" sz="quarter" idx="12"/>
          </p:nvPr>
        </p:nvSpPr>
        <p:spPr>
          <a:xfrm>
            <a:off x="5123350" y="2073635"/>
            <a:ext cx="9862161" cy="8351837"/>
          </a:xfrm>
        </p:spPr>
        <p:txBody>
          <a:bodyPr/>
          <a:lstStyle/>
          <a:p>
            <a:endParaRPr lang="en-AT" dirty="0"/>
          </a:p>
        </p:txBody>
      </p:sp>
      <p:pic>
        <p:nvPicPr>
          <p:cNvPr id="6" name="Bildplatzhalter 5" descr="Ein Bild, das Text, Karte enthält.&#10;&#10;Automatisch generierte Beschreibung">
            <a:extLst>
              <a:ext uri="{FF2B5EF4-FFF2-40B4-BE49-F238E27FC236}">
                <a16:creationId xmlns:a16="http://schemas.microsoft.com/office/drawing/2014/main" id="{F66AB25E-3D30-4DB7-89E1-E6B0D748B134}"/>
              </a:ext>
            </a:extLst>
          </p:cNvPr>
          <p:cNvPicPr>
            <a:picLocks noGrp="1" noChangeAspect="1"/>
          </p:cNvPicPr>
          <p:nvPr>
            <p:ph type="pic" sz="quarter" idx="11"/>
          </p:nvPr>
        </p:nvPicPr>
        <p:blipFill rotWithShape="1">
          <a:blip r:embed="rId2"/>
          <a:srcRect l="-30" r="-770" b="470"/>
          <a:stretch/>
        </p:blipFill>
        <p:spPr>
          <a:xfrm>
            <a:off x="5080649" y="2039127"/>
            <a:ext cx="9865096" cy="8351837"/>
          </a:xfrm>
        </p:spPr>
      </p:pic>
      <p:sp>
        <p:nvSpPr>
          <p:cNvPr id="4" name="Titel 3">
            <a:extLst>
              <a:ext uri="{FF2B5EF4-FFF2-40B4-BE49-F238E27FC236}">
                <a16:creationId xmlns:a16="http://schemas.microsoft.com/office/drawing/2014/main" id="{B601E63E-990B-4A0B-BD9B-EE1E56BF1214}"/>
              </a:ext>
            </a:extLst>
          </p:cNvPr>
          <p:cNvSpPr>
            <a:spLocks noGrp="1"/>
          </p:cNvSpPr>
          <p:nvPr>
            <p:ph type="title"/>
          </p:nvPr>
        </p:nvSpPr>
        <p:spPr/>
        <p:txBody>
          <a:bodyPr/>
          <a:lstStyle/>
          <a:p>
            <a:r>
              <a:rPr lang="en-US" dirty="0"/>
              <a:t>Rapid growing community</a:t>
            </a:r>
            <a:endParaRPr lang="en-AT" dirty="0"/>
          </a:p>
        </p:txBody>
      </p:sp>
    </p:spTree>
    <p:extLst>
      <p:ext uri="{BB962C8B-B14F-4D97-AF65-F5344CB8AC3E}">
        <p14:creationId xmlns:p14="http://schemas.microsoft.com/office/powerpoint/2010/main" val="3423550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6F1E5B6E-ED79-4B08-A3F2-9D0113690FA7}"/>
              </a:ext>
            </a:extLst>
          </p:cNvPr>
          <p:cNvSpPr>
            <a:spLocks noGrp="1"/>
          </p:cNvSpPr>
          <p:nvPr>
            <p:ph type="body" sz="quarter" idx="12"/>
          </p:nvPr>
        </p:nvSpPr>
        <p:spPr>
          <a:xfrm>
            <a:off x="3069655" y="2055813"/>
            <a:ext cx="13470704" cy="8351837"/>
          </a:xfrm>
        </p:spPr>
        <p:txBody>
          <a:bodyPr/>
          <a:lstStyle/>
          <a:p>
            <a:endParaRPr lang="en-AT" dirty="0"/>
          </a:p>
        </p:txBody>
      </p:sp>
      <p:pic>
        <p:nvPicPr>
          <p:cNvPr id="6" name="Bildplatzhalter 5">
            <a:extLst>
              <a:ext uri="{FF2B5EF4-FFF2-40B4-BE49-F238E27FC236}">
                <a16:creationId xmlns:a16="http://schemas.microsoft.com/office/drawing/2014/main" id="{6964249B-8C80-414A-B11B-E968815E7D46}"/>
              </a:ext>
            </a:extLst>
          </p:cNvPr>
          <p:cNvPicPr>
            <a:picLocks noGrp="1" noChangeAspect="1"/>
          </p:cNvPicPr>
          <p:nvPr>
            <p:ph type="pic" sz="quarter" idx="11"/>
          </p:nvPr>
        </p:nvPicPr>
        <p:blipFill>
          <a:blip r:embed="rId2"/>
          <a:srcRect/>
          <a:stretch/>
        </p:blipFill>
        <p:spPr>
          <a:xfrm>
            <a:off x="3093110" y="2272581"/>
            <a:ext cx="13470704" cy="8351837"/>
          </a:xfrm>
        </p:spPr>
      </p:pic>
      <p:sp>
        <p:nvSpPr>
          <p:cNvPr id="4" name="Titel 3">
            <a:extLst>
              <a:ext uri="{FF2B5EF4-FFF2-40B4-BE49-F238E27FC236}">
                <a16:creationId xmlns:a16="http://schemas.microsoft.com/office/drawing/2014/main" id="{FB33B0A4-B184-4E83-ACB3-6C7DA78E702F}"/>
              </a:ext>
            </a:extLst>
          </p:cNvPr>
          <p:cNvSpPr>
            <a:spLocks noGrp="1"/>
          </p:cNvSpPr>
          <p:nvPr>
            <p:ph type="title"/>
          </p:nvPr>
        </p:nvSpPr>
        <p:spPr/>
        <p:txBody>
          <a:bodyPr>
            <a:normAutofit/>
          </a:bodyPr>
          <a:lstStyle/>
          <a:p>
            <a:r>
              <a:rPr lang="en-US" dirty="0"/>
              <a:t>Large Ecosystem</a:t>
            </a:r>
            <a:endParaRPr lang="en-AT" dirty="0"/>
          </a:p>
        </p:txBody>
      </p:sp>
    </p:spTree>
    <p:extLst>
      <p:ext uri="{BB962C8B-B14F-4D97-AF65-F5344CB8AC3E}">
        <p14:creationId xmlns:p14="http://schemas.microsoft.com/office/powerpoint/2010/main" val="8064618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1C390B-2F5E-4F24-B690-C6F5CE5F341B}"/>
              </a:ext>
            </a:extLst>
          </p:cNvPr>
          <p:cNvSpPr>
            <a:spLocks noGrp="1"/>
          </p:cNvSpPr>
          <p:nvPr>
            <p:ph type="title"/>
          </p:nvPr>
        </p:nvSpPr>
        <p:spPr/>
        <p:txBody>
          <a:bodyPr/>
          <a:lstStyle/>
          <a:p>
            <a:endParaRPr lang="en-AT"/>
          </a:p>
        </p:txBody>
      </p:sp>
      <p:sp>
        <p:nvSpPr>
          <p:cNvPr id="3" name="Inhaltsplatzhalter 2">
            <a:extLst>
              <a:ext uri="{FF2B5EF4-FFF2-40B4-BE49-F238E27FC236}">
                <a16:creationId xmlns:a16="http://schemas.microsoft.com/office/drawing/2014/main" id="{CDB6A344-77D5-4868-A5BF-C68E1861789E}"/>
              </a:ext>
            </a:extLst>
          </p:cNvPr>
          <p:cNvSpPr>
            <a:spLocks noGrp="1"/>
          </p:cNvSpPr>
          <p:nvPr>
            <p:ph idx="1"/>
          </p:nvPr>
        </p:nvSpPr>
        <p:spPr/>
        <p:txBody>
          <a:bodyPr>
            <a:normAutofit/>
          </a:bodyPr>
          <a:lstStyle/>
          <a:p>
            <a:r>
              <a:rPr lang="en-US" dirty="0"/>
              <a:t>Pillow Matplotlib </a:t>
            </a:r>
            <a:r>
              <a:rPr lang="en-US" dirty="0" err="1"/>
              <a:t>Numpy</a:t>
            </a:r>
            <a:r>
              <a:rPr lang="en-US" dirty="0"/>
              <a:t> Pandas </a:t>
            </a:r>
            <a:r>
              <a:rPr lang="en-US" dirty="0" err="1"/>
              <a:t>Tensorflow</a:t>
            </a:r>
            <a:r>
              <a:rPr lang="en-US" dirty="0"/>
              <a:t> </a:t>
            </a:r>
            <a:r>
              <a:rPr lang="en-US" dirty="0" err="1"/>
              <a:t>Keras</a:t>
            </a:r>
            <a:r>
              <a:rPr lang="en-US" dirty="0"/>
              <a:t> Seaborn </a:t>
            </a:r>
            <a:r>
              <a:rPr lang="en-US" dirty="0" err="1"/>
              <a:t>Os</a:t>
            </a:r>
            <a:r>
              <a:rPr lang="en-US" dirty="0"/>
              <a:t> Sys Django Flask Json Csv </a:t>
            </a:r>
            <a:r>
              <a:rPr lang="en-US" dirty="0" err="1"/>
              <a:t>Opencv</a:t>
            </a:r>
            <a:r>
              <a:rPr lang="en-US" dirty="0"/>
              <a:t> </a:t>
            </a:r>
            <a:r>
              <a:rPr lang="en-US" dirty="0" err="1"/>
              <a:t>Nltk</a:t>
            </a:r>
            <a:r>
              <a:rPr lang="en-US" dirty="0"/>
              <a:t> Requests </a:t>
            </a:r>
            <a:r>
              <a:rPr lang="en-US" dirty="0" err="1"/>
              <a:t>Urlib</a:t>
            </a:r>
            <a:r>
              <a:rPr lang="en-US" dirty="0"/>
              <a:t> </a:t>
            </a:r>
            <a:r>
              <a:rPr lang="en-US" dirty="0" err="1"/>
              <a:t>Sqlalchemy</a:t>
            </a:r>
            <a:r>
              <a:rPr lang="en-US" dirty="0"/>
              <a:t> </a:t>
            </a:r>
            <a:r>
              <a:rPr lang="en-US" dirty="0" err="1"/>
              <a:t>Cirq</a:t>
            </a:r>
            <a:r>
              <a:rPr lang="en-US" dirty="0"/>
              <a:t> </a:t>
            </a:r>
            <a:r>
              <a:rPr lang="en-US" dirty="0" err="1"/>
              <a:t>Pytorch</a:t>
            </a:r>
            <a:r>
              <a:rPr lang="en-US" dirty="0"/>
              <a:t> Selenium </a:t>
            </a:r>
            <a:r>
              <a:rPr lang="en-US" dirty="0" err="1"/>
              <a:t>Scrapy</a:t>
            </a:r>
            <a:r>
              <a:rPr lang="en-US" dirty="0"/>
              <a:t> Bokeh </a:t>
            </a:r>
            <a:r>
              <a:rPr lang="en-US" dirty="0" err="1"/>
              <a:t>Gensim</a:t>
            </a:r>
            <a:r>
              <a:rPr lang="en-US" dirty="0"/>
              <a:t> </a:t>
            </a:r>
            <a:r>
              <a:rPr lang="en-US" dirty="0" err="1"/>
              <a:t>Scikit</a:t>
            </a:r>
            <a:r>
              <a:rPr lang="en-US" dirty="0"/>
              <a:t> </a:t>
            </a:r>
            <a:r>
              <a:rPr lang="en-US" dirty="0" err="1"/>
              <a:t>Textblob</a:t>
            </a:r>
            <a:r>
              <a:rPr lang="en-US" dirty="0"/>
              <a:t> Serial, </a:t>
            </a:r>
            <a:r>
              <a:rPr lang="en-US" dirty="0" err="1"/>
              <a:t>Beautifulsoup</a:t>
            </a:r>
            <a:r>
              <a:rPr lang="en-US" dirty="0"/>
              <a:t>, Theano, Fire, Arrow, Mara, Luigi, Airflow, </a:t>
            </a:r>
            <a:r>
              <a:rPr lang="en-US" dirty="0" err="1"/>
              <a:t>Scipy</a:t>
            </a:r>
            <a:endParaRPr lang="en-US" dirty="0"/>
          </a:p>
          <a:p>
            <a:endParaRPr lang="en-US" dirty="0"/>
          </a:p>
          <a:p>
            <a:endParaRPr lang="en-AT" dirty="0"/>
          </a:p>
        </p:txBody>
      </p:sp>
    </p:spTree>
    <p:extLst>
      <p:ext uri="{BB962C8B-B14F-4D97-AF65-F5344CB8AC3E}">
        <p14:creationId xmlns:p14="http://schemas.microsoft.com/office/powerpoint/2010/main" val="2914149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descr="Ein Bild, das schwarz enthält.&#10;&#10;Automatisch generierte Beschreibung">
            <a:extLst>
              <a:ext uri="{FF2B5EF4-FFF2-40B4-BE49-F238E27FC236}">
                <a16:creationId xmlns:a16="http://schemas.microsoft.com/office/drawing/2014/main" id="{D95A8B57-0E75-42F8-997B-117E580A768C}"/>
              </a:ext>
            </a:extLst>
          </p:cNvPr>
          <p:cNvPicPr>
            <a:picLocks noGrp="1" noChangeAspect="1"/>
          </p:cNvPicPr>
          <p:nvPr>
            <p:ph type="pic" sz="quarter" idx="11"/>
          </p:nvPr>
        </p:nvPicPr>
        <p:blipFill>
          <a:blip r:embed="rId2"/>
          <a:srcRect t="14417" b="14417"/>
          <a:stretch>
            <a:fillRect/>
          </a:stretch>
        </p:blipFill>
        <p:spPr/>
      </p:pic>
      <p:sp>
        <p:nvSpPr>
          <p:cNvPr id="3" name="Textplatzhalter 2">
            <a:extLst>
              <a:ext uri="{FF2B5EF4-FFF2-40B4-BE49-F238E27FC236}">
                <a16:creationId xmlns:a16="http://schemas.microsoft.com/office/drawing/2014/main" id="{59448B15-398F-4FED-90B6-230CD07E103C}"/>
              </a:ext>
            </a:extLst>
          </p:cNvPr>
          <p:cNvSpPr>
            <a:spLocks noGrp="1"/>
          </p:cNvSpPr>
          <p:nvPr>
            <p:ph type="body" sz="quarter" idx="10"/>
          </p:nvPr>
        </p:nvSpPr>
        <p:spPr/>
        <p:txBody>
          <a:bodyPr/>
          <a:lstStyle/>
          <a:p>
            <a:endParaRPr lang="en-AT"/>
          </a:p>
        </p:txBody>
      </p:sp>
      <p:sp>
        <p:nvSpPr>
          <p:cNvPr id="4" name="Textplatzhalter 3">
            <a:extLst>
              <a:ext uri="{FF2B5EF4-FFF2-40B4-BE49-F238E27FC236}">
                <a16:creationId xmlns:a16="http://schemas.microsoft.com/office/drawing/2014/main" id="{659CDC4B-6E23-4689-A4F9-B72C7B7052E3}"/>
              </a:ext>
            </a:extLst>
          </p:cNvPr>
          <p:cNvSpPr>
            <a:spLocks noGrp="1"/>
          </p:cNvSpPr>
          <p:nvPr>
            <p:ph type="body" sz="quarter" idx="12"/>
          </p:nvPr>
        </p:nvSpPr>
        <p:spPr/>
        <p:txBody>
          <a:bodyPr/>
          <a:lstStyle/>
          <a:p>
            <a:endParaRPr lang="en-AT"/>
          </a:p>
        </p:txBody>
      </p:sp>
      <p:sp>
        <p:nvSpPr>
          <p:cNvPr id="5" name="Titel 4">
            <a:extLst>
              <a:ext uri="{FF2B5EF4-FFF2-40B4-BE49-F238E27FC236}">
                <a16:creationId xmlns:a16="http://schemas.microsoft.com/office/drawing/2014/main" id="{669F519A-C792-492D-8280-C7883141C456}"/>
              </a:ext>
            </a:extLst>
          </p:cNvPr>
          <p:cNvSpPr>
            <a:spLocks noGrp="1"/>
          </p:cNvSpPr>
          <p:nvPr>
            <p:ph type="title"/>
          </p:nvPr>
        </p:nvSpPr>
        <p:spPr/>
        <p:txBody>
          <a:bodyPr/>
          <a:lstStyle/>
          <a:p>
            <a:r>
              <a:rPr lang="en-US" dirty="0"/>
              <a:t>Python in</a:t>
            </a:r>
            <a:br>
              <a:rPr lang="en-US" dirty="0"/>
            </a:br>
            <a:r>
              <a:rPr lang="en-US" dirty="0"/>
              <a:t>Data </a:t>
            </a:r>
            <a:r>
              <a:rPr lang="en-US" dirty="0" err="1"/>
              <a:t>Sciene</a:t>
            </a:r>
            <a:endParaRPr lang="en-AT" dirty="0"/>
          </a:p>
        </p:txBody>
      </p:sp>
    </p:spTree>
    <p:extLst>
      <p:ext uri="{BB962C8B-B14F-4D97-AF65-F5344CB8AC3E}">
        <p14:creationId xmlns:p14="http://schemas.microsoft.com/office/powerpoint/2010/main" val="561765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F18C9974-D573-4174-B4CE-5ED992406757}"/>
              </a:ext>
            </a:extLst>
          </p:cNvPr>
          <p:cNvSpPr>
            <a:spLocks noGrp="1"/>
          </p:cNvSpPr>
          <p:nvPr>
            <p:ph type="body" sz="quarter" idx="12"/>
          </p:nvPr>
        </p:nvSpPr>
        <p:spPr/>
        <p:txBody>
          <a:bodyPr/>
          <a:lstStyle/>
          <a:p>
            <a:endParaRPr lang="en-AT"/>
          </a:p>
        </p:txBody>
      </p:sp>
      <p:pic>
        <p:nvPicPr>
          <p:cNvPr id="8" name="Bildplatzhalter 7" descr="Ein Bild, das Text, Karte enthält.&#10;&#10;Automatisch generierte Beschreibung">
            <a:extLst>
              <a:ext uri="{FF2B5EF4-FFF2-40B4-BE49-F238E27FC236}">
                <a16:creationId xmlns:a16="http://schemas.microsoft.com/office/drawing/2014/main" id="{6D168B91-EC9A-4275-88B7-2B885F7215A9}"/>
              </a:ext>
            </a:extLst>
          </p:cNvPr>
          <p:cNvPicPr>
            <a:picLocks noGrp="1" noChangeAspect="1"/>
          </p:cNvPicPr>
          <p:nvPr>
            <p:ph type="pic" sz="quarter" idx="11"/>
          </p:nvPr>
        </p:nvPicPr>
        <p:blipFill rotWithShape="1">
          <a:blip r:embed="rId2"/>
          <a:srcRect l="-4135" t="13341" r="-4544" b="5263"/>
          <a:stretch/>
        </p:blipFill>
        <p:spPr>
          <a:xfrm>
            <a:off x="1125439" y="2055813"/>
            <a:ext cx="17842664" cy="8351837"/>
          </a:xfrm>
        </p:spPr>
      </p:pic>
      <p:sp>
        <p:nvSpPr>
          <p:cNvPr id="4" name="Titel 3">
            <a:extLst>
              <a:ext uri="{FF2B5EF4-FFF2-40B4-BE49-F238E27FC236}">
                <a16:creationId xmlns:a16="http://schemas.microsoft.com/office/drawing/2014/main" id="{DC94D7B2-BBDC-4EA8-B9CC-D82B72CB33F8}"/>
              </a:ext>
            </a:extLst>
          </p:cNvPr>
          <p:cNvSpPr>
            <a:spLocks noGrp="1"/>
          </p:cNvSpPr>
          <p:nvPr>
            <p:ph type="title"/>
          </p:nvPr>
        </p:nvSpPr>
        <p:spPr/>
        <p:txBody>
          <a:bodyPr/>
          <a:lstStyle/>
          <a:p>
            <a:r>
              <a:rPr lang="en-US" dirty="0"/>
              <a:t>A taste of the scientific frameworks</a:t>
            </a:r>
            <a:endParaRPr lang="en-AT" dirty="0"/>
          </a:p>
        </p:txBody>
      </p:sp>
      <p:sp>
        <p:nvSpPr>
          <p:cNvPr id="9" name="Rechteck 8">
            <a:extLst>
              <a:ext uri="{FF2B5EF4-FFF2-40B4-BE49-F238E27FC236}">
                <a16:creationId xmlns:a16="http://schemas.microsoft.com/office/drawing/2014/main" id="{04E17B0D-DE03-46FD-8EEC-AC03A683183E}"/>
              </a:ext>
            </a:extLst>
          </p:cNvPr>
          <p:cNvSpPr/>
          <p:nvPr/>
        </p:nvSpPr>
        <p:spPr>
          <a:xfrm>
            <a:off x="9914016" y="5380145"/>
            <a:ext cx="279244" cy="549061"/>
          </a:xfrm>
          <a:prstGeom prst="rect">
            <a:avLst/>
          </a:prstGeom>
        </p:spPr>
        <p:txBody>
          <a:bodyPr wrap="none">
            <a:spAutoFit/>
          </a:bodyPr>
          <a:lstStyle/>
          <a:p>
            <a:r>
              <a:rPr lang="en-AT" dirty="0">
                <a:solidFill>
                  <a:srgbClr val="000000"/>
                </a:solidFill>
                <a:latin typeface="Times New Roman" panose="02020603050405020304" pitchFamily="18" charset="0"/>
              </a:rPr>
              <a:t> </a:t>
            </a:r>
            <a:endParaRPr lang="en-AT" dirty="0"/>
          </a:p>
        </p:txBody>
      </p:sp>
      <p:sp>
        <p:nvSpPr>
          <p:cNvPr id="10" name="Rechteck 9">
            <a:extLst>
              <a:ext uri="{FF2B5EF4-FFF2-40B4-BE49-F238E27FC236}">
                <a16:creationId xmlns:a16="http://schemas.microsoft.com/office/drawing/2014/main" id="{35C03BFD-7ED2-429D-9DA0-F663461BD3D3}"/>
              </a:ext>
            </a:extLst>
          </p:cNvPr>
          <p:cNvSpPr/>
          <p:nvPr/>
        </p:nvSpPr>
        <p:spPr>
          <a:xfrm>
            <a:off x="9914016" y="5380145"/>
            <a:ext cx="279244" cy="549061"/>
          </a:xfrm>
          <a:prstGeom prst="rect">
            <a:avLst/>
          </a:prstGeom>
        </p:spPr>
        <p:txBody>
          <a:bodyPr wrap="none">
            <a:spAutoFit/>
          </a:bodyPr>
          <a:lstStyle/>
          <a:p>
            <a:r>
              <a:rPr lang="en-AT" dirty="0">
                <a:solidFill>
                  <a:srgbClr val="000000"/>
                </a:solidFill>
                <a:latin typeface="Times New Roman" panose="02020603050405020304" pitchFamily="18" charset="0"/>
              </a:rPr>
              <a:t> </a:t>
            </a:r>
            <a:endParaRPr lang="en-AT" dirty="0"/>
          </a:p>
        </p:txBody>
      </p:sp>
    </p:spTree>
    <p:extLst>
      <p:ext uri="{BB962C8B-B14F-4D97-AF65-F5344CB8AC3E}">
        <p14:creationId xmlns:p14="http://schemas.microsoft.com/office/powerpoint/2010/main" val="106956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Text Placeholder 1">
            <a:extLst>
              <a:ext uri="{FF2B5EF4-FFF2-40B4-BE49-F238E27FC236}">
                <a16:creationId xmlns:a16="http://schemas.microsoft.com/office/drawing/2014/main" id="{22075AB0-57BD-44F8-9176-90D5675F7166}"/>
              </a:ext>
            </a:extLst>
          </p:cNvPr>
          <p:cNvSpPr>
            <a:spLocks noGrp="1"/>
          </p:cNvSpPr>
          <p:nvPr>
            <p:ph type="body" sz="quarter" idx="25"/>
          </p:nvPr>
        </p:nvSpPr>
        <p:spPr>
          <a:xfrm>
            <a:off x="4018927" y="2195789"/>
            <a:ext cx="5791819" cy="8208960"/>
          </a:xfrm>
        </p:spPr>
        <p:txBody>
          <a:bodyPr/>
          <a:lstStyle/>
          <a:p>
            <a:endParaRPr lang="en-US"/>
          </a:p>
        </p:txBody>
      </p:sp>
      <p:sp>
        <p:nvSpPr>
          <p:cNvPr id="75" name="Title 2">
            <a:extLst>
              <a:ext uri="{FF2B5EF4-FFF2-40B4-BE49-F238E27FC236}">
                <a16:creationId xmlns:a16="http://schemas.microsoft.com/office/drawing/2014/main" id="{DD0FCC82-E84A-4AAC-B337-DB30A50E5EF5}"/>
              </a:ext>
            </a:extLst>
          </p:cNvPr>
          <p:cNvSpPr>
            <a:spLocks noGrp="1"/>
          </p:cNvSpPr>
          <p:nvPr>
            <p:ph type="title"/>
          </p:nvPr>
        </p:nvSpPr>
        <p:spPr>
          <a:xfrm>
            <a:off x="1053430" y="542901"/>
            <a:ext cx="17929895" cy="1296144"/>
          </a:xfrm>
        </p:spPr>
        <p:txBody>
          <a:bodyPr/>
          <a:lstStyle/>
          <a:p>
            <a:r>
              <a:rPr lang="en-US" dirty="0"/>
              <a:t>Big Player 1/2</a:t>
            </a:r>
          </a:p>
        </p:txBody>
      </p:sp>
      <p:pic>
        <p:nvPicPr>
          <p:cNvPr id="1028" name="Picture 4">
            <a:extLst>
              <a:ext uri="{FF2B5EF4-FFF2-40B4-BE49-F238E27FC236}">
                <a16:creationId xmlns:a16="http://schemas.microsoft.com/office/drawing/2014/main" id="{673DE983-9871-486D-A0D2-2650ED3A42B1}"/>
              </a:ext>
            </a:extLst>
          </p:cNvPr>
          <p:cNvPicPr>
            <a:picLocks noChangeAspect="1" noChangeArrowheads="1"/>
          </p:cNvPicPr>
          <p:nvPr/>
        </p:nvPicPr>
        <p:blipFill>
          <a:blip r:embed="rId2"/>
          <a:srcRect/>
          <a:stretch/>
        </p:blipFill>
        <p:spPr bwMode="auto">
          <a:xfrm>
            <a:off x="4260902" y="2685112"/>
            <a:ext cx="5258099" cy="2292350"/>
          </a:xfrm>
          <a:prstGeom prst="rect">
            <a:avLst/>
          </a:prstGeom>
          <a:solidFill>
            <a:srgbClr val="FFFFFF"/>
          </a:solidFill>
        </p:spPr>
      </p:pic>
      <p:sp>
        <p:nvSpPr>
          <p:cNvPr id="77" name="Text Placeholder 4">
            <a:extLst>
              <a:ext uri="{FF2B5EF4-FFF2-40B4-BE49-F238E27FC236}">
                <a16:creationId xmlns:a16="http://schemas.microsoft.com/office/drawing/2014/main" id="{601E2F52-3F02-4B31-ACEC-3459F8D1A4AE}"/>
              </a:ext>
            </a:extLst>
          </p:cNvPr>
          <p:cNvSpPr>
            <a:spLocks noGrp="1"/>
          </p:cNvSpPr>
          <p:nvPr>
            <p:ph type="body" sz="quarter" idx="11"/>
          </p:nvPr>
        </p:nvSpPr>
        <p:spPr>
          <a:xfrm>
            <a:off x="4019647" y="5662934"/>
            <a:ext cx="5791100" cy="360040"/>
          </a:xfrm>
        </p:spPr>
        <p:txBody>
          <a:bodyPr/>
          <a:lstStyle/>
          <a:p>
            <a:r>
              <a:rPr lang="en-US" dirty="0" err="1"/>
              <a:t>Numpy</a:t>
            </a:r>
            <a:endParaRPr lang="en-US" dirty="0"/>
          </a:p>
        </p:txBody>
      </p:sp>
      <p:sp>
        <p:nvSpPr>
          <p:cNvPr id="79" name="Text Placeholder 5">
            <a:extLst>
              <a:ext uri="{FF2B5EF4-FFF2-40B4-BE49-F238E27FC236}">
                <a16:creationId xmlns:a16="http://schemas.microsoft.com/office/drawing/2014/main" id="{F28C8BC1-E839-4004-811E-C0F7DCC88A5F}"/>
              </a:ext>
            </a:extLst>
          </p:cNvPr>
          <p:cNvSpPr>
            <a:spLocks noGrp="1"/>
          </p:cNvSpPr>
          <p:nvPr>
            <p:ph type="body" sz="quarter" idx="24"/>
          </p:nvPr>
        </p:nvSpPr>
        <p:spPr>
          <a:xfrm>
            <a:off x="4008482" y="6222021"/>
            <a:ext cx="5795962" cy="4185627"/>
          </a:xfrm>
        </p:spPr>
        <p:txBody>
          <a:bodyPr/>
          <a:lstStyle/>
          <a:p>
            <a:r>
              <a:rPr lang="en-US" dirty="0" err="1"/>
              <a:t>Numpy</a:t>
            </a:r>
            <a:r>
              <a:rPr lang="en-US" dirty="0"/>
              <a:t> is Python library that provides mathematical function to handle large dimension array.</a:t>
            </a:r>
          </a:p>
        </p:txBody>
      </p:sp>
      <p:sp>
        <p:nvSpPr>
          <p:cNvPr id="81" name="Text Placeholder 6">
            <a:extLst>
              <a:ext uri="{FF2B5EF4-FFF2-40B4-BE49-F238E27FC236}">
                <a16:creationId xmlns:a16="http://schemas.microsoft.com/office/drawing/2014/main" id="{362DD3F4-D996-4666-9AF4-8D2067EF0DF1}"/>
              </a:ext>
            </a:extLst>
          </p:cNvPr>
          <p:cNvSpPr>
            <a:spLocks noGrp="1"/>
          </p:cNvSpPr>
          <p:nvPr>
            <p:ph type="body" sz="quarter" idx="26"/>
          </p:nvPr>
        </p:nvSpPr>
        <p:spPr>
          <a:xfrm>
            <a:off x="10056142" y="2192890"/>
            <a:ext cx="5791819" cy="8208960"/>
          </a:xfrm>
        </p:spPr>
        <p:txBody>
          <a:bodyPr/>
          <a:lstStyle/>
          <a:p>
            <a:endParaRPr lang="en-US" dirty="0"/>
          </a:p>
        </p:txBody>
      </p:sp>
      <p:pic>
        <p:nvPicPr>
          <p:cNvPr id="7" name="Bildplatzhalter 6">
            <a:extLst>
              <a:ext uri="{FF2B5EF4-FFF2-40B4-BE49-F238E27FC236}">
                <a16:creationId xmlns:a16="http://schemas.microsoft.com/office/drawing/2014/main" id="{4CEA2D54-D1C9-45E3-8C47-0ED3B6DD0903}"/>
              </a:ext>
            </a:extLst>
          </p:cNvPr>
          <p:cNvPicPr>
            <a:picLocks noGrp="1" noChangeAspect="1"/>
          </p:cNvPicPr>
          <p:nvPr>
            <p:ph type="pic" sz="quarter" idx="27"/>
          </p:nvPr>
        </p:nvPicPr>
        <p:blipFill>
          <a:blip r:embed="rId3"/>
          <a:srcRect/>
          <a:stretch/>
        </p:blipFill>
        <p:spPr>
          <a:xfrm>
            <a:off x="10594006" y="2195513"/>
            <a:ext cx="4716814" cy="3265487"/>
          </a:xfrm>
        </p:spPr>
      </p:pic>
      <p:sp>
        <p:nvSpPr>
          <p:cNvPr id="85" name="Text Placeholder 8">
            <a:extLst>
              <a:ext uri="{FF2B5EF4-FFF2-40B4-BE49-F238E27FC236}">
                <a16:creationId xmlns:a16="http://schemas.microsoft.com/office/drawing/2014/main" id="{F698B0EE-62FC-4B3E-9943-504821BE7439}"/>
              </a:ext>
            </a:extLst>
          </p:cNvPr>
          <p:cNvSpPr>
            <a:spLocks noGrp="1"/>
          </p:cNvSpPr>
          <p:nvPr>
            <p:ph type="body" sz="quarter" idx="28"/>
          </p:nvPr>
        </p:nvSpPr>
        <p:spPr>
          <a:xfrm>
            <a:off x="10056862" y="5662934"/>
            <a:ext cx="5791100" cy="360040"/>
          </a:xfrm>
        </p:spPr>
        <p:txBody>
          <a:bodyPr/>
          <a:lstStyle/>
          <a:p>
            <a:r>
              <a:rPr lang="en-US" dirty="0"/>
              <a:t>pandas</a:t>
            </a:r>
          </a:p>
        </p:txBody>
      </p:sp>
      <p:sp>
        <p:nvSpPr>
          <p:cNvPr id="87" name="Text Placeholder 9">
            <a:extLst>
              <a:ext uri="{FF2B5EF4-FFF2-40B4-BE49-F238E27FC236}">
                <a16:creationId xmlns:a16="http://schemas.microsoft.com/office/drawing/2014/main" id="{C42CDEED-7A37-4158-BC3A-D0F80F872960}"/>
              </a:ext>
            </a:extLst>
          </p:cNvPr>
          <p:cNvSpPr>
            <a:spLocks noGrp="1"/>
          </p:cNvSpPr>
          <p:nvPr>
            <p:ph type="body" sz="quarter" idx="29"/>
          </p:nvPr>
        </p:nvSpPr>
        <p:spPr>
          <a:xfrm>
            <a:off x="10045697" y="6219107"/>
            <a:ext cx="5795962" cy="4182744"/>
          </a:xfrm>
        </p:spPr>
        <p:txBody>
          <a:bodyPr/>
          <a:lstStyle/>
          <a:p>
            <a:r>
              <a:rPr lang="en-US" dirty="0"/>
              <a:t>Pandas provide useful functions to manipulate large amount of structured data. </a:t>
            </a:r>
          </a:p>
          <a:p>
            <a:r>
              <a:rPr lang="en-US" dirty="0"/>
              <a:t>Pandas provide easiest method to perform analysis.</a:t>
            </a:r>
          </a:p>
        </p:txBody>
      </p:sp>
    </p:spTree>
    <p:extLst>
      <p:ext uri="{BB962C8B-B14F-4D97-AF65-F5344CB8AC3E}">
        <p14:creationId xmlns:p14="http://schemas.microsoft.com/office/powerpoint/2010/main" val="3400129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ext Placeholder 1">
            <a:extLst>
              <a:ext uri="{FF2B5EF4-FFF2-40B4-BE49-F238E27FC236}">
                <a16:creationId xmlns:a16="http://schemas.microsoft.com/office/drawing/2014/main" id="{22075AB0-57BD-44F8-9176-90D5675F7166}"/>
              </a:ext>
            </a:extLst>
          </p:cNvPr>
          <p:cNvSpPr>
            <a:spLocks noGrp="1"/>
          </p:cNvSpPr>
          <p:nvPr>
            <p:ph type="body" sz="quarter" idx="25"/>
          </p:nvPr>
        </p:nvSpPr>
        <p:spPr>
          <a:xfrm>
            <a:off x="4018927" y="2195789"/>
            <a:ext cx="5791819" cy="8208960"/>
          </a:xfrm>
        </p:spPr>
        <p:txBody>
          <a:bodyPr/>
          <a:lstStyle/>
          <a:p>
            <a:endParaRPr lang="en-US" dirty="0"/>
          </a:p>
        </p:txBody>
      </p:sp>
      <p:sp>
        <p:nvSpPr>
          <p:cNvPr id="75" name="Title 2">
            <a:extLst>
              <a:ext uri="{FF2B5EF4-FFF2-40B4-BE49-F238E27FC236}">
                <a16:creationId xmlns:a16="http://schemas.microsoft.com/office/drawing/2014/main" id="{DD0FCC82-E84A-4AAC-B337-DB30A50E5EF5}"/>
              </a:ext>
            </a:extLst>
          </p:cNvPr>
          <p:cNvSpPr>
            <a:spLocks noGrp="1"/>
          </p:cNvSpPr>
          <p:nvPr>
            <p:ph type="title"/>
          </p:nvPr>
        </p:nvSpPr>
        <p:spPr>
          <a:xfrm>
            <a:off x="1053430" y="542901"/>
            <a:ext cx="17929895" cy="1296144"/>
          </a:xfrm>
        </p:spPr>
        <p:txBody>
          <a:bodyPr/>
          <a:lstStyle/>
          <a:p>
            <a:r>
              <a:rPr lang="en-US" dirty="0"/>
              <a:t>Big Player 2/2</a:t>
            </a:r>
          </a:p>
        </p:txBody>
      </p:sp>
      <p:pic>
        <p:nvPicPr>
          <p:cNvPr id="1028" name="Picture 4">
            <a:extLst>
              <a:ext uri="{FF2B5EF4-FFF2-40B4-BE49-F238E27FC236}">
                <a16:creationId xmlns:a16="http://schemas.microsoft.com/office/drawing/2014/main" id="{673DE983-9871-486D-A0D2-2650ED3A42B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4019548" y="3136343"/>
            <a:ext cx="5791200" cy="1389888"/>
          </a:xfrm>
          <a:prstGeom prst="rect">
            <a:avLst/>
          </a:prstGeom>
          <a:solidFill>
            <a:srgbClr val="FFFFFF"/>
          </a:solidFill>
        </p:spPr>
      </p:pic>
      <p:sp>
        <p:nvSpPr>
          <p:cNvPr id="77" name="Text Placeholder 4">
            <a:extLst>
              <a:ext uri="{FF2B5EF4-FFF2-40B4-BE49-F238E27FC236}">
                <a16:creationId xmlns:a16="http://schemas.microsoft.com/office/drawing/2014/main" id="{601E2F52-3F02-4B31-ACEC-3459F8D1A4AE}"/>
              </a:ext>
            </a:extLst>
          </p:cNvPr>
          <p:cNvSpPr>
            <a:spLocks noGrp="1"/>
          </p:cNvSpPr>
          <p:nvPr>
            <p:ph type="body" sz="quarter" idx="11"/>
          </p:nvPr>
        </p:nvSpPr>
        <p:spPr>
          <a:xfrm>
            <a:off x="4019647" y="5662934"/>
            <a:ext cx="5791100" cy="360040"/>
          </a:xfrm>
        </p:spPr>
        <p:txBody>
          <a:bodyPr/>
          <a:lstStyle/>
          <a:p>
            <a:r>
              <a:rPr lang="en-US" dirty="0"/>
              <a:t>matplotlib</a:t>
            </a:r>
          </a:p>
        </p:txBody>
      </p:sp>
      <p:sp>
        <p:nvSpPr>
          <p:cNvPr id="79" name="Text Placeholder 5">
            <a:extLst>
              <a:ext uri="{FF2B5EF4-FFF2-40B4-BE49-F238E27FC236}">
                <a16:creationId xmlns:a16="http://schemas.microsoft.com/office/drawing/2014/main" id="{F28C8BC1-E839-4004-811E-C0F7DCC88A5F}"/>
              </a:ext>
            </a:extLst>
          </p:cNvPr>
          <p:cNvSpPr>
            <a:spLocks noGrp="1"/>
          </p:cNvSpPr>
          <p:nvPr>
            <p:ph type="body" sz="quarter" idx="24"/>
          </p:nvPr>
        </p:nvSpPr>
        <p:spPr>
          <a:xfrm>
            <a:off x="4008482" y="6222021"/>
            <a:ext cx="5795962" cy="4185627"/>
          </a:xfrm>
        </p:spPr>
        <p:txBody>
          <a:bodyPr/>
          <a:lstStyle/>
          <a:p>
            <a:r>
              <a:rPr lang="en-US" dirty="0"/>
              <a:t>Matplotlib provides various method to Visualize data in more effective way.</a:t>
            </a:r>
          </a:p>
          <a:p>
            <a:r>
              <a:rPr lang="en-US" dirty="0"/>
              <a:t>Matplotlib allows to quickly make line graphs, pie charts and other professional grade figures.</a:t>
            </a:r>
          </a:p>
        </p:txBody>
      </p:sp>
      <p:sp>
        <p:nvSpPr>
          <p:cNvPr id="81" name="Text Placeholder 6">
            <a:extLst>
              <a:ext uri="{FF2B5EF4-FFF2-40B4-BE49-F238E27FC236}">
                <a16:creationId xmlns:a16="http://schemas.microsoft.com/office/drawing/2014/main" id="{362DD3F4-D996-4666-9AF4-8D2067EF0DF1}"/>
              </a:ext>
            </a:extLst>
          </p:cNvPr>
          <p:cNvSpPr>
            <a:spLocks noGrp="1"/>
          </p:cNvSpPr>
          <p:nvPr>
            <p:ph type="body" sz="quarter" idx="26"/>
          </p:nvPr>
        </p:nvSpPr>
        <p:spPr>
          <a:xfrm>
            <a:off x="10056142" y="2192890"/>
            <a:ext cx="5791819" cy="8208960"/>
          </a:xfrm>
        </p:spPr>
        <p:txBody>
          <a:bodyPr/>
          <a:lstStyle/>
          <a:p>
            <a:endParaRPr lang="en-US"/>
          </a:p>
        </p:txBody>
      </p:sp>
      <p:pic>
        <p:nvPicPr>
          <p:cNvPr id="3" name="Bildplatzhalter 2">
            <a:extLst>
              <a:ext uri="{FF2B5EF4-FFF2-40B4-BE49-F238E27FC236}">
                <a16:creationId xmlns:a16="http://schemas.microsoft.com/office/drawing/2014/main" id="{AF689C23-4CFF-4102-AD6C-183B8A929E7C}"/>
              </a:ext>
            </a:extLst>
          </p:cNvPr>
          <p:cNvPicPr>
            <a:picLocks noGrp="1" noChangeAspect="1"/>
          </p:cNvPicPr>
          <p:nvPr>
            <p:ph type="pic" sz="quarter" idx="27"/>
          </p:nvPr>
        </p:nvPicPr>
        <p:blipFill>
          <a:blip r:embed="rId4"/>
          <a:srcRect l="2264" r="2264"/>
          <a:stretch>
            <a:fillRect/>
          </a:stretch>
        </p:blipFill>
        <p:spPr>
          <a:xfrm>
            <a:off x="10056813" y="2195513"/>
            <a:ext cx="5791200" cy="3265487"/>
          </a:xfrm>
        </p:spPr>
      </p:pic>
      <p:sp>
        <p:nvSpPr>
          <p:cNvPr id="85" name="Text Placeholder 8">
            <a:extLst>
              <a:ext uri="{FF2B5EF4-FFF2-40B4-BE49-F238E27FC236}">
                <a16:creationId xmlns:a16="http://schemas.microsoft.com/office/drawing/2014/main" id="{F698B0EE-62FC-4B3E-9943-504821BE7439}"/>
              </a:ext>
            </a:extLst>
          </p:cNvPr>
          <p:cNvSpPr>
            <a:spLocks noGrp="1"/>
          </p:cNvSpPr>
          <p:nvPr>
            <p:ph type="body" sz="quarter" idx="28"/>
          </p:nvPr>
        </p:nvSpPr>
        <p:spPr>
          <a:xfrm>
            <a:off x="10056862" y="5662934"/>
            <a:ext cx="5791100" cy="360040"/>
          </a:xfrm>
        </p:spPr>
        <p:txBody>
          <a:bodyPr/>
          <a:lstStyle/>
          <a:p>
            <a:r>
              <a:rPr lang="en-US" dirty="0" err="1"/>
              <a:t>Scikit</a:t>
            </a:r>
            <a:r>
              <a:rPr lang="en-US" dirty="0"/>
              <a:t> - learn</a:t>
            </a:r>
          </a:p>
        </p:txBody>
      </p:sp>
      <p:sp>
        <p:nvSpPr>
          <p:cNvPr id="87" name="Text Placeholder 9">
            <a:extLst>
              <a:ext uri="{FF2B5EF4-FFF2-40B4-BE49-F238E27FC236}">
                <a16:creationId xmlns:a16="http://schemas.microsoft.com/office/drawing/2014/main" id="{C42CDEED-7A37-4158-BC3A-D0F80F872960}"/>
              </a:ext>
            </a:extLst>
          </p:cNvPr>
          <p:cNvSpPr>
            <a:spLocks noGrp="1"/>
          </p:cNvSpPr>
          <p:nvPr>
            <p:ph type="body" sz="quarter" idx="29"/>
          </p:nvPr>
        </p:nvSpPr>
        <p:spPr>
          <a:xfrm>
            <a:off x="10045697" y="6219107"/>
            <a:ext cx="5795962" cy="4182744"/>
          </a:xfrm>
        </p:spPr>
        <p:txBody>
          <a:bodyPr vert="horz" lIns="324000" tIns="125999" rIns="324000" bIns="108000" rtlCol="0" anchor="t">
            <a:noAutofit/>
          </a:bodyPr>
          <a:lstStyle/>
          <a:p>
            <a:r>
              <a:rPr lang="en-US"/>
              <a:t>SciKit learn</a:t>
            </a:r>
            <a:r>
              <a:rPr lang="en-US" dirty="0"/>
              <a:t> is Python library for machine learning. </a:t>
            </a:r>
          </a:p>
          <a:p>
            <a:r>
              <a:rPr lang="en-US">
                <a:ea typeface="+mn-lt"/>
                <a:cs typeface="+mn-lt"/>
              </a:rPr>
              <a:t>SciKit </a:t>
            </a:r>
            <a:r>
              <a:rPr lang="en-US"/>
              <a:t>learn</a:t>
            </a:r>
            <a:r>
              <a:rPr lang="en-US" dirty="0"/>
              <a:t> provides various algorithms and functions that are used in machine learning.</a:t>
            </a:r>
          </a:p>
        </p:txBody>
      </p:sp>
    </p:spTree>
    <p:extLst>
      <p:ext uri="{BB962C8B-B14F-4D97-AF65-F5344CB8AC3E}">
        <p14:creationId xmlns:p14="http://schemas.microsoft.com/office/powerpoint/2010/main" val="1563020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descr="Ein Bild, das Person, Mann, rot, tragen enthält.&#10;&#10;Automatisch generierte Beschreibung">
            <a:extLst>
              <a:ext uri="{FF2B5EF4-FFF2-40B4-BE49-F238E27FC236}">
                <a16:creationId xmlns:a16="http://schemas.microsoft.com/office/drawing/2014/main" id="{4381866E-A296-4DC8-B4B6-0A983264A6F3}"/>
              </a:ext>
            </a:extLst>
          </p:cNvPr>
          <p:cNvPicPr>
            <a:picLocks noGrp="1" noChangeAspect="1"/>
          </p:cNvPicPr>
          <p:nvPr>
            <p:ph type="pic" sz="quarter" idx="11"/>
          </p:nvPr>
        </p:nvPicPr>
        <p:blipFill>
          <a:blip r:embed="rId2"/>
          <a:srcRect t="9973" b="9973"/>
          <a:stretch>
            <a:fillRect/>
          </a:stretch>
        </p:blipFill>
        <p:spPr/>
      </p:pic>
      <p:sp>
        <p:nvSpPr>
          <p:cNvPr id="3" name="Textplatzhalter 2">
            <a:extLst>
              <a:ext uri="{FF2B5EF4-FFF2-40B4-BE49-F238E27FC236}">
                <a16:creationId xmlns:a16="http://schemas.microsoft.com/office/drawing/2014/main" id="{5E9E7C28-F69D-458E-A9EA-D694ED1D7FF2}"/>
              </a:ext>
            </a:extLst>
          </p:cNvPr>
          <p:cNvSpPr>
            <a:spLocks noGrp="1"/>
          </p:cNvSpPr>
          <p:nvPr>
            <p:ph type="body" sz="quarter" idx="10"/>
          </p:nvPr>
        </p:nvSpPr>
        <p:spPr/>
        <p:txBody>
          <a:bodyPr/>
          <a:lstStyle/>
          <a:p>
            <a:endParaRPr lang="en-AT"/>
          </a:p>
        </p:txBody>
      </p:sp>
      <p:sp>
        <p:nvSpPr>
          <p:cNvPr id="4" name="Textplatzhalter 3">
            <a:extLst>
              <a:ext uri="{FF2B5EF4-FFF2-40B4-BE49-F238E27FC236}">
                <a16:creationId xmlns:a16="http://schemas.microsoft.com/office/drawing/2014/main" id="{46151AFE-0190-4CC1-9773-746F14129EA0}"/>
              </a:ext>
            </a:extLst>
          </p:cNvPr>
          <p:cNvSpPr>
            <a:spLocks noGrp="1"/>
          </p:cNvSpPr>
          <p:nvPr>
            <p:ph type="body" sz="quarter" idx="12"/>
          </p:nvPr>
        </p:nvSpPr>
        <p:spPr/>
        <p:txBody>
          <a:bodyPr/>
          <a:lstStyle/>
          <a:p>
            <a:endParaRPr lang="en-AT"/>
          </a:p>
        </p:txBody>
      </p:sp>
      <p:sp>
        <p:nvSpPr>
          <p:cNvPr id="5" name="Titel 4">
            <a:extLst>
              <a:ext uri="{FF2B5EF4-FFF2-40B4-BE49-F238E27FC236}">
                <a16:creationId xmlns:a16="http://schemas.microsoft.com/office/drawing/2014/main" id="{03C895C6-2403-4B53-997C-26E523CBDFCD}"/>
              </a:ext>
            </a:extLst>
          </p:cNvPr>
          <p:cNvSpPr>
            <a:spLocks noGrp="1"/>
          </p:cNvSpPr>
          <p:nvPr>
            <p:ph type="title"/>
          </p:nvPr>
        </p:nvSpPr>
        <p:spPr/>
        <p:txBody>
          <a:bodyPr/>
          <a:lstStyle/>
          <a:p>
            <a:r>
              <a:rPr lang="en-US" dirty="0"/>
              <a:t>Python vs. R</a:t>
            </a:r>
            <a:endParaRPr lang="en-AT" dirty="0"/>
          </a:p>
        </p:txBody>
      </p:sp>
    </p:spTree>
    <p:extLst>
      <p:ext uri="{BB962C8B-B14F-4D97-AF65-F5344CB8AC3E}">
        <p14:creationId xmlns:p14="http://schemas.microsoft.com/office/powerpoint/2010/main" val="902737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D8B5F0-18DF-48FF-B7DB-D86ACB1220FF}"/>
              </a:ext>
            </a:extLst>
          </p:cNvPr>
          <p:cNvSpPr>
            <a:spLocks noGrp="1"/>
          </p:cNvSpPr>
          <p:nvPr>
            <p:ph type="title"/>
          </p:nvPr>
        </p:nvSpPr>
        <p:spPr/>
        <p:txBody>
          <a:bodyPr/>
          <a:lstStyle/>
          <a:p>
            <a:r>
              <a:rPr lang="en-US" dirty="0"/>
              <a:t>Superman vs. Batman</a:t>
            </a:r>
            <a:endParaRPr lang="en-AT" dirty="0"/>
          </a:p>
        </p:txBody>
      </p:sp>
      <p:graphicFrame>
        <p:nvGraphicFramePr>
          <p:cNvPr id="5" name="Tabelle 5">
            <a:extLst>
              <a:ext uri="{FF2B5EF4-FFF2-40B4-BE49-F238E27FC236}">
                <a16:creationId xmlns:a16="http://schemas.microsoft.com/office/drawing/2014/main" id="{B615F834-C592-43C1-8B01-D56ED81451FB}"/>
              </a:ext>
            </a:extLst>
          </p:cNvPr>
          <p:cNvGraphicFramePr>
            <a:graphicFrameLocks noGrp="1"/>
          </p:cNvGraphicFramePr>
          <p:nvPr>
            <p:ph type="tbl" sz="quarter" idx="10"/>
            <p:extLst>
              <p:ext uri="{D42A27DB-BD31-4B8C-83A1-F6EECF244321}">
                <p14:modId xmlns:p14="http://schemas.microsoft.com/office/powerpoint/2010/main" val="3910327234"/>
              </p:ext>
            </p:extLst>
          </p:nvPr>
        </p:nvGraphicFramePr>
        <p:xfrm>
          <a:off x="5481923" y="2775149"/>
          <a:ext cx="9145016" cy="7200800"/>
        </p:xfrm>
        <a:graphic>
          <a:graphicData uri="http://schemas.openxmlformats.org/drawingml/2006/table">
            <a:tbl>
              <a:tblPr firstRow="1" bandRow="1">
                <a:tableStyleId>{2D5ABB26-0587-4C30-8999-92F81FD0307C}</a:tableStyleId>
              </a:tblPr>
              <a:tblGrid>
                <a:gridCol w="4572508">
                  <a:extLst>
                    <a:ext uri="{9D8B030D-6E8A-4147-A177-3AD203B41FA5}">
                      <a16:colId xmlns:a16="http://schemas.microsoft.com/office/drawing/2014/main" val="1088920592"/>
                    </a:ext>
                  </a:extLst>
                </a:gridCol>
                <a:gridCol w="4572508">
                  <a:extLst>
                    <a:ext uri="{9D8B030D-6E8A-4147-A177-3AD203B41FA5}">
                      <a16:colId xmlns:a16="http://schemas.microsoft.com/office/drawing/2014/main" val="309012325"/>
                    </a:ext>
                  </a:extLst>
                </a:gridCol>
              </a:tblGrid>
              <a:tr h="1440160">
                <a:tc>
                  <a:txBody>
                    <a:bodyPr/>
                    <a:lstStyle/>
                    <a:p>
                      <a:pPr algn="ctr"/>
                      <a:r>
                        <a:rPr lang="en-US" sz="2400" dirty="0"/>
                        <a:t>General purpose coding, scripting, IoT, better productivity and speed.</a:t>
                      </a:r>
                      <a:endParaRPr lang="en-AT" sz="2400"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t>Statistical and graphical modelling, analysis.</a:t>
                      </a:r>
                      <a:endParaRPr lang="en-AT" sz="2400" dirty="0"/>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0523261"/>
                  </a:ext>
                </a:extLst>
              </a:tr>
              <a:tr h="1440160">
                <a:tc>
                  <a:txBody>
                    <a:bodyPr/>
                    <a:lstStyle/>
                    <a:p>
                      <a:pPr marL="0" marR="0" lvl="0" indent="0" algn="ctr" defTabSz="1508239" rtl="0" eaLnBrk="1" fontAlgn="auto" latinLnBrk="0" hangingPunct="1">
                        <a:lnSpc>
                          <a:spcPct val="100000"/>
                        </a:lnSpc>
                        <a:spcBef>
                          <a:spcPts val="0"/>
                        </a:spcBef>
                        <a:spcAft>
                          <a:spcPts val="0"/>
                        </a:spcAft>
                        <a:buClrTx/>
                        <a:buSzTx/>
                        <a:buFontTx/>
                        <a:buNone/>
                        <a:tabLst/>
                        <a:defRPr/>
                      </a:pPr>
                      <a:r>
                        <a:rPr lang="en-US" sz="2400" dirty="0"/>
                        <a:t>Effective implementation of algorithms </a:t>
                      </a:r>
                      <a:endParaRPr lang="en-AT" sz="2400"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Effective implementation of statistical models</a:t>
                      </a:r>
                      <a:endParaRPr lang="en-AT" sz="2400"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6162672"/>
                  </a:ext>
                </a:extLst>
              </a:tr>
              <a:tr h="1440160">
                <a:tc>
                  <a:txBody>
                    <a:bodyPr/>
                    <a:lstStyle/>
                    <a:p>
                      <a:pPr algn="ctr"/>
                      <a:r>
                        <a:rPr lang="en-US" sz="2400" dirty="0"/>
                        <a:t>High flexibility across wide range on applications</a:t>
                      </a:r>
                      <a:endParaRPr lang="en-AT" sz="2400"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Few lines of code for statistical insights</a:t>
                      </a:r>
                      <a:endParaRPr lang="en-AT" sz="2400"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9341990"/>
                  </a:ext>
                </a:extLst>
              </a:tr>
              <a:tr h="1440160">
                <a:tc>
                  <a:txBody>
                    <a:bodyPr/>
                    <a:lstStyle/>
                    <a:p>
                      <a:pPr algn="ctr"/>
                      <a:r>
                        <a:rPr lang="en-US" sz="2400" dirty="0"/>
                        <a:t>High computational power (GPU)</a:t>
                      </a:r>
                      <a:endParaRPr lang="en-AT" sz="2400"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Not as suitable for machine learning</a:t>
                      </a:r>
                      <a:endParaRPr lang="en-AT" sz="2400"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56912113"/>
                  </a:ext>
                </a:extLst>
              </a:tr>
              <a:tr h="1440160">
                <a:tc>
                  <a:txBody>
                    <a:bodyPr/>
                    <a:lstStyle/>
                    <a:p>
                      <a:pPr algn="ctr"/>
                      <a:r>
                        <a:rPr lang="en-US" sz="2400" dirty="0"/>
                        <a:t>Developers, data engineers and scientists</a:t>
                      </a:r>
                      <a:endParaRPr lang="en-AT" sz="2400"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1508239" rtl="0" eaLnBrk="1" fontAlgn="auto" latinLnBrk="0" hangingPunct="1">
                        <a:lnSpc>
                          <a:spcPct val="100000"/>
                        </a:lnSpc>
                        <a:spcBef>
                          <a:spcPts val="0"/>
                        </a:spcBef>
                        <a:spcAft>
                          <a:spcPts val="0"/>
                        </a:spcAft>
                        <a:buClrTx/>
                        <a:buSzTx/>
                        <a:buFontTx/>
                        <a:buNone/>
                        <a:tabLst/>
                        <a:defRPr/>
                      </a:pPr>
                      <a:r>
                        <a:rPr lang="en-US" sz="2400" dirty="0"/>
                        <a:t>Statisticians, analysts and data scientists</a:t>
                      </a:r>
                      <a:endParaRPr lang="en-AT" sz="2400"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216176553"/>
                  </a:ext>
                </a:extLst>
              </a:tr>
            </a:tbl>
          </a:graphicData>
        </a:graphic>
      </p:graphicFrame>
      <p:pic>
        <p:nvPicPr>
          <p:cNvPr id="14" name="Grafik 13">
            <a:extLst>
              <a:ext uri="{FF2B5EF4-FFF2-40B4-BE49-F238E27FC236}">
                <a16:creationId xmlns:a16="http://schemas.microsoft.com/office/drawing/2014/main" id="{BBEB8208-DAD4-46A5-BA1A-A0235A69291D}"/>
              </a:ext>
            </a:extLst>
          </p:cNvPr>
          <p:cNvPicPr>
            <a:picLocks noChangeAspect="1"/>
          </p:cNvPicPr>
          <p:nvPr/>
        </p:nvPicPr>
        <p:blipFill>
          <a:blip r:embed="rId2"/>
          <a:stretch>
            <a:fillRect/>
          </a:stretch>
        </p:blipFill>
        <p:spPr>
          <a:xfrm>
            <a:off x="1557487" y="4827377"/>
            <a:ext cx="3096344" cy="3096344"/>
          </a:xfrm>
          <a:prstGeom prst="rect">
            <a:avLst/>
          </a:prstGeom>
        </p:spPr>
      </p:pic>
      <p:pic>
        <p:nvPicPr>
          <p:cNvPr id="16" name="Grafik 15" descr="Ein Bild, das Uhr, Zeichnung, Schild enthält.&#10;&#10;Automatisch generierte Beschreibung">
            <a:extLst>
              <a:ext uri="{FF2B5EF4-FFF2-40B4-BE49-F238E27FC236}">
                <a16:creationId xmlns:a16="http://schemas.microsoft.com/office/drawing/2014/main" id="{01AC488C-41CF-40B7-A542-CE36C54EAA0C}"/>
              </a:ext>
            </a:extLst>
          </p:cNvPr>
          <p:cNvPicPr>
            <a:picLocks noChangeAspect="1"/>
          </p:cNvPicPr>
          <p:nvPr/>
        </p:nvPicPr>
        <p:blipFill>
          <a:blip r:embed="rId3"/>
          <a:stretch>
            <a:fillRect/>
          </a:stretch>
        </p:blipFill>
        <p:spPr>
          <a:xfrm>
            <a:off x="15455031" y="5283420"/>
            <a:ext cx="2818898" cy="2184257"/>
          </a:xfrm>
          <a:prstGeom prst="rect">
            <a:avLst/>
          </a:prstGeom>
        </p:spPr>
      </p:pic>
    </p:spTree>
    <p:extLst>
      <p:ext uri="{BB962C8B-B14F-4D97-AF65-F5344CB8AC3E}">
        <p14:creationId xmlns:p14="http://schemas.microsoft.com/office/powerpoint/2010/main" val="111877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D8B5F0-18DF-48FF-B7DB-D86ACB1220FF}"/>
              </a:ext>
            </a:extLst>
          </p:cNvPr>
          <p:cNvSpPr>
            <a:spLocks noGrp="1"/>
          </p:cNvSpPr>
          <p:nvPr>
            <p:ph type="title"/>
          </p:nvPr>
        </p:nvSpPr>
        <p:spPr/>
        <p:txBody>
          <a:bodyPr/>
          <a:lstStyle/>
          <a:p>
            <a:r>
              <a:rPr lang="en-US" dirty="0"/>
              <a:t>Superman vs. Batman</a:t>
            </a:r>
            <a:endParaRPr lang="en-AT" dirty="0"/>
          </a:p>
        </p:txBody>
      </p:sp>
      <p:graphicFrame>
        <p:nvGraphicFramePr>
          <p:cNvPr id="5" name="Tabelle 5">
            <a:extLst>
              <a:ext uri="{FF2B5EF4-FFF2-40B4-BE49-F238E27FC236}">
                <a16:creationId xmlns:a16="http://schemas.microsoft.com/office/drawing/2014/main" id="{B615F834-C592-43C1-8B01-D56ED81451FB}"/>
              </a:ext>
            </a:extLst>
          </p:cNvPr>
          <p:cNvGraphicFramePr>
            <a:graphicFrameLocks noGrp="1"/>
          </p:cNvGraphicFramePr>
          <p:nvPr>
            <p:ph type="tbl" sz="quarter" idx="10"/>
          </p:nvPr>
        </p:nvGraphicFramePr>
        <p:xfrm>
          <a:off x="5481923" y="2775149"/>
          <a:ext cx="9145016" cy="7200800"/>
        </p:xfrm>
        <a:graphic>
          <a:graphicData uri="http://schemas.openxmlformats.org/drawingml/2006/table">
            <a:tbl>
              <a:tblPr firstRow="1" bandRow="1">
                <a:tableStyleId>{2D5ABB26-0587-4C30-8999-92F81FD0307C}</a:tableStyleId>
              </a:tblPr>
              <a:tblGrid>
                <a:gridCol w="4572508">
                  <a:extLst>
                    <a:ext uri="{9D8B030D-6E8A-4147-A177-3AD203B41FA5}">
                      <a16:colId xmlns:a16="http://schemas.microsoft.com/office/drawing/2014/main" val="1088920592"/>
                    </a:ext>
                  </a:extLst>
                </a:gridCol>
                <a:gridCol w="4572508">
                  <a:extLst>
                    <a:ext uri="{9D8B030D-6E8A-4147-A177-3AD203B41FA5}">
                      <a16:colId xmlns:a16="http://schemas.microsoft.com/office/drawing/2014/main" val="309012325"/>
                    </a:ext>
                  </a:extLst>
                </a:gridCol>
              </a:tblGrid>
              <a:tr h="1440160">
                <a:tc>
                  <a:txBody>
                    <a:bodyPr/>
                    <a:lstStyle/>
                    <a:p>
                      <a:pPr algn="ctr"/>
                      <a:r>
                        <a:rPr lang="en-US" sz="2400" dirty="0"/>
                        <a:t>General purpose coding, scripting, IoT, better productivity and speed.</a:t>
                      </a:r>
                      <a:endParaRPr lang="en-AT" sz="2400"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t>Statistical and graphical modelling, analysis.</a:t>
                      </a:r>
                      <a:endParaRPr lang="en-AT" sz="2400" dirty="0"/>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0523261"/>
                  </a:ext>
                </a:extLst>
              </a:tr>
              <a:tr h="1440160">
                <a:tc>
                  <a:txBody>
                    <a:bodyPr/>
                    <a:lstStyle/>
                    <a:p>
                      <a:pPr marL="0" marR="0" lvl="0" indent="0" algn="ctr" defTabSz="1508239" rtl="0" eaLnBrk="1" fontAlgn="auto" latinLnBrk="0" hangingPunct="1">
                        <a:lnSpc>
                          <a:spcPct val="100000"/>
                        </a:lnSpc>
                        <a:spcBef>
                          <a:spcPts val="0"/>
                        </a:spcBef>
                        <a:spcAft>
                          <a:spcPts val="0"/>
                        </a:spcAft>
                        <a:buClrTx/>
                        <a:buSzTx/>
                        <a:buFontTx/>
                        <a:buNone/>
                        <a:tabLst/>
                        <a:defRPr/>
                      </a:pPr>
                      <a:r>
                        <a:rPr lang="en-US" sz="2400" dirty="0"/>
                        <a:t>Effective implementation of algorithms </a:t>
                      </a:r>
                      <a:endParaRPr lang="en-AT" sz="2400"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Effective implementation of statistical models</a:t>
                      </a:r>
                      <a:endParaRPr lang="en-AT" sz="2400"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6162672"/>
                  </a:ext>
                </a:extLst>
              </a:tr>
              <a:tr h="1440160">
                <a:tc>
                  <a:txBody>
                    <a:bodyPr/>
                    <a:lstStyle/>
                    <a:p>
                      <a:pPr algn="ctr"/>
                      <a:r>
                        <a:rPr lang="en-US" sz="2400" dirty="0"/>
                        <a:t>High flexibility across wide range on applications</a:t>
                      </a:r>
                      <a:endParaRPr lang="en-AT" sz="2400"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Few lines of code for statistical insights</a:t>
                      </a:r>
                      <a:endParaRPr lang="en-AT" sz="2400"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9341990"/>
                  </a:ext>
                </a:extLst>
              </a:tr>
              <a:tr h="1440160">
                <a:tc>
                  <a:txBody>
                    <a:bodyPr/>
                    <a:lstStyle/>
                    <a:p>
                      <a:pPr algn="ctr"/>
                      <a:r>
                        <a:rPr lang="en-US" sz="2400" dirty="0"/>
                        <a:t>High computational power (GPU)</a:t>
                      </a:r>
                      <a:endParaRPr lang="en-AT" sz="2400"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Not as suitable for machine learning</a:t>
                      </a:r>
                      <a:endParaRPr lang="en-AT" sz="2400"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56912113"/>
                  </a:ext>
                </a:extLst>
              </a:tr>
              <a:tr h="1440160">
                <a:tc>
                  <a:txBody>
                    <a:bodyPr/>
                    <a:lstStyle/>
                    <a:p>
                      <a:pPr algn="ctr"/>
                      <a:r>
                        <a:rPr lang="en-US" sz="2400" dirty="0"/>
                        <a:t>Developers, data engineers and scientists</a:t>
                      </a:r>
                      <a:endParaRPr lang="en-AT" sz="2400"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1508239" rtl="0" eaLnBrk="1" fontAlgn="auto" latinLnBrk="0" hangingPunct="1">
                        <a:lnSpc>
                          <a:spcPct val="100000"/>
                        </a:lnSpc>
                        <a:spcBef>
                          <a:spcPts val="0"/>
                        </a:spcBef>
                        <a:spcAft>
                          <a:spcPts val="0"/>
                        </a:spcAft>
                        <a:buClrTx/>
                        <a:buSzTx/>
                        <a:buFontTx/>
                        <a:buNone/>
                        <a:tabLst/>
                        <a:defRPr/>
                      </a:pPr>
                      <a:r>
                        <a:rPr lang="en-US" sz="2400" dirty="0"/>
                        <a:t>Statisticians, analysts and data scientists</a:t>
                      </a:r>
                      <a:endParaRPr lang="en-AT" sz="2400"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216176553"/>
                  </a:ext>
                </a:extLst>
              </a:tr>
            </a:tbl>
          </a:graphicData>
        </a:graphic>
      </p:graphicFrame>
      <p:pic>
        <p:nvPicPr>
          <p:cNvPr id="4" name="Grafik 3" descr="Ein Bild, das Zeichnung, Schild enthält.&#10;&#10;Automatisch generierte Beschreibung">
            <a:extLst>
              <a:ext uri="{FF2B5EF4-FFF2-40B4-BE49-F238E27FC236}">
                <a16:creationId xmlns:a16="http://schemas.microsoft.com/office/drawing/2014/main" id="{657AE6E8-2CA6-46CF-9057-8CA0269F14D9}"/>
              </a:ext>
            </a:extLst>
          </p:cNvPr>
          <p:cNvPicPr>
            <a:picLocks noChangeAspect="1"/>
          </p:cNvPicPr>
          <p:nvPr/>
        </p:nvPicPr>
        <p:blipFill>
          <a:blip r:embed="rId2"/>
          <a:stretch>
            <a:fillRect/>
          </a:stretch>
        </p:blipFill>
        <p:spPr>
          <a:xfrm>
            <a:off x="1413471" y="5136558"/>
            <a:ext cx="3302142" cy="2477982"/>
          </a:xfrm>
          <a:prstGeom prst="rect">
            <a:avLst/>
          </a:prstGeom>
        </p:spPr>
      </p:pic>
      <p:pic>
        <p:nvPicPr>
          <p:cNvPr id="7" name="Grafik 6">
            <a:extLst>
              <a:ext uri="{FF2B5EF4-FFF2-40B4-BE49-F238E27FC236}">
                <a16:creationId xmlns:a16="http://schemas.microsoft.com/office/drawing/2014/main" id="{554BB2D5-4054-4AF2-A18E-57F921E1890C}"/>
              </a:ext>
            </a:extLst>
          </p:cNvPr>
          <p:cNvPicPr>
            <a:picLocks noChangeAspect="1"/>
          </p:cNvPicPr>
          <p:nvPr/>
        </p:nvPicPr>
        <p:blipFill>
          <a:blip r:embed="rId3"/>
          <a:stretch>
            <a:fillRect/>
          </a:stretch>
        </p:blipFill>
        <p:spPr>
          <a:xfrm>
            <a:off x="15393249" y="5136558"/>
            <a:ext cx="4101175" cy="2698573"/>
          </a:xfrm>
          <a:prstGeom prst="rect">
            <a:avLst/>
          </a:prstGeom>
        </p:spPr>
      </p:pic>
    </p:spTree>
    <p:extLst>
      <p:ext uri="{BB962C8B-B14F-4D97-AF65-F5344CB8AC3E}">
        <p14:creationId xmlns:p14="http://schemas.microsoft.com/office/powerpoint/2010/main" val="2802922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457332-F551-49D3-A634-6322BD77D6CD}"/>
              </a:ext>
            </a:extLst>
          </p:cNvPr>
          <p:cNvSpPr>
            <a:spLocks noGrp="1"/>
          </p:cNvSpPr>
          <p:nvPr>
            <p:ph type="title"/>
          </p:nvPr>
        </p:nvSpPr>
        <p:spPr/>
        <p:txBody>
          <a:bodyPr/>
          <a:lstStyle/>
          <a:p>
            <a:r>
              <a:rPr lang="en-US" dirty="0"/>
              <a:t>Jack Streatfeild, M. Sc.</a:t>
            </a:r>
            <a:endParaRPr lang="en-AT" dirty="0"/>
          </a:p>
        </p:txBody>
      </p:sp>
      <p:sp>
        <p:nvSpPr>
          <p:cNvPr id="3" name="Textplatzhalter 2">
            <a:extLst>
              <a:ext uri="{FF2B5EF4-FFF2-40B4-BE49-F238E27FC236}">
                <a16:creationId xmlns:a16="http://schemas.microsoft.com/office/drawing/2014/main" id="{9D4558B3-9C03-448C-B52D-FB3478B4490F}"/>
              </a:ext>
            </a:extLst>
          </p:cNvPr>
          <p:cNvSpPr>
            <a:spLocks noGrp="1"/>
          </p:cNvSpPr>
          <p:nvPr>
            <p:ph type="body" sz="quarter" idx="11"/>
          </p:nvPr>
        </p:nvSpPr>
        <p:spPr/>
        <p:txBody>
          <a:bodyPr/>
          <a:lstStyle/>
          <a:p>
            <a:r>
              <a:rPr lang="en-US" dirty="0"/>
              <a:t>Data scientist</a:t>
            </a:r>
            <a:endParaRPr lang="en-AT" dirty="0"/>
          </a:p>
        </p:txBody>
      </p:sp>
      <p:sp>
        <p:nvSpPr>
          <p:cNvPr id="4" name="Textplatzhalter 3">
            <a:extLst>
              <a:ext uri="{FF2B5EF4-FFF2-40B4-BE49-F238E27FC236}">
                <a16:creationId xmlns:a16="http://schemas.microsoft.com/office/drawing/2014/main" id="{238AE8E4-B19F-492B-9792-6707B10182FC}"/>
              </a:ext>
            </a:extLst>
          </p:cNvPr>
          <p:cNvSpPr>
            <a:spLocks noGrp="1"/>
          </p:cNvSpPr>
          <p:nvPr>
            <p:ph type="body" sz="quarter" idx="12"/>
          </p:nvPr>
        </p:nvSpPr>
        <p:spPr>
          <a:xfrm>
            <a:off x="1044575" y="2402107"/>
            <a:ext cx="8901113" cy="3424527"/>
          </a:xfrm>
        </p:spPr>
        <p:txBody>
          <a:bodyPr vert="horz" lIns="91440" tIns="45720" rIns="91440" bIns="45720" rtlCol="0" anchor="t">
            <a:spAutoFit/>
          </a:bodyPr>
          <a:lstStyle/>
          <a:p>
            <a:pPr marL="571500" indent="-571500">
              <a:buFont typeface="Arial" pitchFamily="2" charset="2"/>
              <a:buChar char="•"/>
            </a:pPr>
            <a:r>
              <a:rPr lang="en-US" dirty="0"/>
              <a:t>studied atmospheric sciences at</a:t>
            </a:r>
            <a:endParaRPr lang="en-US"/>
          </a:p>
          <a:p>
            <a:pPr marL="1130935" lvl="1" indent="-376555">
              <a:buFont typeface="Arial" panose="020B0604020202020204" pitchFamily="34" charset="0"/>
              <a:buChar char="•"/>
            </a:pPr>
            <a:r>
              <a:rPr lang="en-US" sz="1950" b="1" dirty="0"/>
              <a:t>Macquarie University, Sydney</a:t>
            </a:r>
          </a:p>
          <a:p>
            <a:pPr marL="1130935" lvl="1" indent="-376555">
              <a:buFont typeface="Arial" panose="020B0604020202020204" pitchFamily="34" charset="0"/>
              <a:buChar char="•"/>
            </a:pPr>
            <a:r>
              <a:rPr lang="en-US" sz="1950" b="1" dirty="0"/>
              <a:t>LF - Universität, Innsbruck</a:t>
            </a:r>
            <a:r>
              <a:rPr lang="en-US" sz="1950" dirty="0"/>
              <a:t> (focus on probabilistic forecasting models)</a:t>
            </a:r>
          </a:p>
          <a:p>
            <a:pPr marL="571500" indent="-571500">
              <a:buFont typeface="Arial" pitchFamily="2" charset="2"/>
              <a:buChar char="•"/>
            </a:pPr>
            <a:r>
              <a:rPr lang="en-US" dirty="0"/>
              <a:t>weather prediction in Switzerland</a:t>
            </a:r>
          </a:p>
          <a:p>
            <a:pPr marL="571500" indent="-571500">
              <a:buFont typeface="Arial" pitchFamily="2" charset="2"/>
              <a:buChar char="•"/>
            </a:pPr>
            <a:r>
              <a:rPr lang="en-US" dirty="0"/>
              <a:t>data scientist at TOWA\\data</a:t>
            </a:r>
          </a:p>
        </p:txBody>
      </p:sp>
      <p:sp>
        <p:nvSpPr>
          <p:cNvPr id="5" name="Textplatzhalter 4">
            <a:extLst>
              <a:ext uri="{FF2B5EF4-FFF2-40B4-BE49-F238E27FC236}">
                <a16:creationId xmlns:a16="http://schemas.microsoft.com/office/drawing/2014/main" id="{27B77ED3-35E1-40E7-8F28-78A0A52281C4}"/>
              </a:ext>
            </a:extLst>
          </p:cNvPr>
          <p:cNvSpPr>
            <a:spLocks noGrp="1"/>
          </p:cNvSpPr>
          <p:nvPr>
            <p:ph type="body" sz="quarter" idx="14"/>
          </p:nvPr>
        </p:nvSpPr>
        <p:spPr/>
        <p:txBody>
          <a:bodyPr>
            <a:normAutofit fontScale="92500" lnSpcReduction="20000"/>
          </a:bodyPr>
          <a:lstStyle/>
          <a:p>
            <a:r>
              <a:rPr lang="en-US" dirty="0"/>
              <a:t>jack.streatfeild@towa.at</a:t>
            </a:r>
            <a:endParaRPr lang="en-AT" dirty="0"/>
          </a:p>
        </p:txBody>
      </p:sp>
      <p:pic>
        <p:nvPicPr>
          <p:cNvPr id="10" name="Bildplatzhalter 9" descr="Ein Bild, das Person, Mann, stehend, dunkel enthält.&#10;&#10;Automatisch generierte Beschreibung">
            <a:extLst>
              <a:ext uri="{FF2B5EF4-FFF2-40B4-BE49-F238E27FC236}">
                <a16:creationId xmlns:a16="http://schemas.microsoft.com/office/drawing/2014/main" id="{B2C62459-28DD-4B6A-9D6B-3394E651B388}"/>
              </a:ext>
            </a:extLst>
          </p:cNvPr>
          <p:cNvPicPr>
            <a:picLocks noGrp="1" noChangeAspect="1"/>
          </p:cNvPicPr>
          <p:nvPr>
            <p:ph type="pic" sz="quarter" idx="15"/>
          </p:nvPr>
        </p:nvPicPr>
        <p:blipFill rotWithShape="1">
          <a:blip r:embed="rId2"/>
          <a:srcRect l="22707" t="730" r="28080" b="-730"/>
          <a:stretch/>
        </p:blipFill>
        <p:spPr>
          <a:xfrm>
            <a:off x="11686036" y="542924"/>
            <a:ext cx="7281413" cy="9864725"/>
          </a:xfrm>
        </p:spPr>
      </p:pic>
      <p:sp>
        <p:nvSpPr>
          <p:cNvPr id="8" name="Textplatzhalter 7">
            <a:extLst>
              <a:ext uri="{FF2B5EF4-FFF2-40B4-BE49-F238E27FC236}">
                <a16:creationId xmlns:a16="http://schemas.microsoft.com/office/drawing/2014/main" id="{962636BD-9704-426B-9001-69055BBD7DE8}"/>
              </a:ext>
            </a:extLst>
          </p:cNvPr>
          <p:cNvSpPr>
            <a:spLocks noGrp="1"/>
          </p:cNvSpPr>
          <p:nvPr>
            <p:ph type="body" sz="quarter" idx="41"/>
          </p:nvPr>
        </p:nvSpPr>
        <p:spPr/>
        <p:txBody>
          <a:bodyPr/>
          <a:lstStyle/>
          <a:p>
            <a:r>
              <a:rPr lang="en-US" dirty="0"/>
              <a:t>How to reach me</a:t>
            </a:r>
            <a:endParaRPr lang="en-AT" dirty="0"/>
          </a:p>
        </p:txBody>
      </p:sp>
    </p:spTree>
    <p:extLst>
      <p:ext uri="{BB962C8B-B14F-4D97-AF65-F5344CB8AC3E}">
        <p14:creationId xmlns:p14="http://schemas.microsoft.com/office/powerpoint/2010/main" val="41582180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D8B5F0-18DF-48FF-B7DB-D86ACB1220FF}"/>
              </a:ext>
            </a:extLst>
          </p:cNvPr>
          <p:cNvSpPr>
            <a:spLocks noGrp="1"/>
          </p:cNvSpPr>
          <p:nvPr>
            <p:ph type="title"/>
          </p:nvPr>
        </p:nvSpPr>
        <p:spPr/>
        <p:txBody>
          <a:bodyPr/>
          <a:lstStyle/>
          <a:p>
            <a:r>
              <a:rPr lang="en-US" dirty="0"/>
              <a:t>Popularity by </a:t>
            </a:r>
            <a:r>
              <a:rPr lang="en-US" dirty="0" err="1"/>
              <a:t>StackOverflow</a:t>
            </a:r>
            <a:r>
              <a:rPr lang="en-US" dirty="0"/>
              <a:t> (2019)</a:t>
            </a:r>
            <a:endParaRPr lang="en-AT" dirty="0"/>
          </a:p>
        </p:txBody>
      </p:sp>
      <p:graphicFrame>
        <p:nvGraphicFramePr>
          <p:cNvPr id="8" name="Tabelle 8">
            <a:extLst>
              <a:ext uri="{FF2B5EF4-FFF2-40B4-BE49-F238E27FC236}">
                <a16:creationId xmlns:a16="http://schemas.microsoft.com/office/drawing/2014/main" id="{FAB38EFB-FB0B-42EC-B445-F6C5A6774A2E}"/>
              </a:ext>
            </a:extLst>
          </p:cNvPr>
          <p:cNvGraphicFramePr>
            <a:graphicFrameLocks noGrp="1"/>
          </p:cNvGraphicFramePr>
          <p:nvPr>
            <p:ph type="tbl" sz="quarter" idx="10"/>
            <p:extLst>
              <p:ext uri="{D42A27DB-BD31-4B8C-83A1-F6EECF244321}">
                <p14:modId xmlns:p14="http://schemas.microsoft.com/office/powerpoint/2010/main" val="3893953112"/>
              </p:ext>
            </p:extLst>
          </p:nvPr>
        </p:nvGraphicFramePr>
        <p:xfrm>
          <a:off x="7170143" y="4647357"/>
          <a:ext cx="4966866" cy="3240000"/>
        </p:xfrm>
        <a:graphic>
          <a:graphicData uri="http://schemas.openxmlformats.org/drawingml/2006/table">
            <a:tbl>
              <a:tblPr firstRow="1" bandRow="1">
                <a:tableStyleId>{2D5ABB26-0587-4C30-8999-92F81FD0307C}</a:tableStyleId>
              </a:tblPr>
              <a:tblGrid>
                <a:gridCol w="4966866">
                  <a:extLst>
                    <a:ext uri="{9D8B030D-6E8A-4147-A177-3AD203B41FA5}">
                      <a16:colId xmlns:a16="http://schemas.microsoft.com/office/drawing/2014/main" val="3868925548"/>
                    </a:ext>
                  </a:extLst>
                </a:gridCol>
              </a:tblGrid>
              <a:tr h="648000">
                <a:tc>
                  <a:txBody>
                    <a:bodyPr/>
                    <a:lstStyle/>
                    <a:p>
                      <a:pPr algn="ctr"/>
                      <a:endParaRPr lang="en-AT" b="1" dirty="0"/>
                    </a:p>
                  </a:txBody>
                  <a:tcPr/>
                </a:tc>
                <a:extLst>
                  <a:ext uri="{0D108BD9-81ED-4DB2-BD59-A6C34878D82A}">
                    <a16:rowId xmlns:a16="http://schemas.microsoft.com/office/drawing/2014/main" val="3557503337"/>
                  </a:ext>
                </a:extLst>
              </a:tr>
              <a:tr h="648000">
                <a:tc>
                  <a:txBody>
                    <a:bodyPr/>
                    <a:lstStyle/>
                    <a:p>
                      <a:pPr algn="ctr"/>
                      <a:r>
                        <a:rPr lang="en-AT" sz="2969" kern="1200" dirty="0">
                          <a:effectLst/>
                        </a:rPr>
                        <a:t>41.7%</a:t>
                      </a:r>
                      <a:r>
                        <a:rPr lang="en-US" sz="2969" kern="1200" dirty="0">
                          <a:effectLst/>
                        </a:rPr>
                        <a:t> (4)</a:t>
                      </a:r>
                      <a:endParaRPr lang="en-AT" dirty="0"/>
                    </a:p>
                  </a:txBody>
                  <a:tcPr>
                    <a:solidFill>
                      <a:schemeClr val="bg1">
                        <a:lumMod val="90000"/>
                      </a:schemeClr>
                    </a:solidFill>
                  </a:tcPr>
                </a:tc>
                <a:extLst>
                  <a:ext uri="{0D108BD9-81ED-4DB2-BD59-A6C34878D82A}">
                    <a16:rowId xmlns:a16="http://schemas.microsoft.com/office/drawing/2014/main" val="2159169043"/>
                  </a:ext>
                </a:extLst>
              </a:tr>
              <a:tr h="648000">
                <a:tc>
                  <a:txBody>
                    <a:bodyPr/>
                    <a:lstStyle/>
                    <a:p>
                      <a:pPr algn="ctr"/>
                      <a:r>
                        <a:rPr lang="en-AT" sz="2969" kern="1200" dirty="0">
                          <a:effectLst/>
                        </a:rPr>
                        <a:t>73.1%</a:t>
                      </a:r>
                      <a:r>
                        <a:rPr lang="en-US" sz="2969" kern="1200" dirty="0">
                          <a:effectLst/>
                        </a:rPr>
                        <a:t> (2)</a:t>
                      </a:r>
                      <a:endParaRPr lang="en-AT" dirty="0"/>
                    </a:p>
                  </a:txBody>
                  <a:tcPr>
                    <a:solidFill>
                      <a:schemeClr val="bg1">
                        <a:lumMod val="90000"/>
                      </a:schemeClr>
                    </a:solidFill>
                  </a:tcPr>
                </a:tc>
                <a:extLst>
                  <a:ext uri="{0D108BD9-81ED-4DB2-BD59-A6C34878D82A}">
                    <a16:rowId xmlns:a16="http://schemas.microsoft.com/office/drawing/2014/main" val="1840769159"/>
                  </a:ext>
                </a:extLst>
              </a:tr>
              <a:tr h="648000">
                <a:tc>
                  <a:txBody>
                    <a:bodyPr/>
                    <a:lstStyle/>
                    <a:p>
                      <a:pPr marL="0" marR="0" lvl="0" indent="0" algn="ctr" defTabSz="1508239" rtl="0" eaLnBrk="1" fontAlgn="auto" latinLnBrk="0" hangingPunct="1">
                        <a:lnSpc>
                          <a:spcPct val="100000"/>
                        </a:lnSpc>
                        <a:spcBef>
                          <a:spcPts val="0"/>
                        </a:spcBef>
                        <a:spcAft>
                          <a:spcPts val="0"/>
                        </a:spcAft>
                        <a:buClrTx/>
                        <a:buSzTx/>
                        <a:buFontTx/>
                        <a:buNone/>
                        <a:tabLst/>
                        <a:defRPr/>
                      </a:pPr>
                      <a:r>
                        <a:rPr lang="en-US" sz="2969" kern="1200" dirty="0">
                          <a:effectLst/>
                        </a:rPr>
                        <a:t>?</a:t>
                      </a:r>
                      <a:endParaRPr lang="en-AT" dirty="0"/>
                    </a:p>
                  </a:txBody>
                  <a:tcPr/>
                </a:tc>
                <a:extLst>
                  <a:ext uri="{0D108BD9-81ED-4DB2-BD59-A6C34878D82A}">
                    <a16:rowId xmlns:a16="http://schemas.microsoft.com/office/drawing/2014/main" val="40906278"/>
                  </a:ext>
                </a:extLst>
              </a:tr>
              <a:tr h="648000">
                <a:tc>
                  <a:txBody>
                    <a:bodyPr/>
                    <a:lstStyle/>
                    <a:p>
                      <a:pPr algn="ctr"/>
                      <a:r>
                        <a:rPr lang="en-GB" sz="2969" kern="1200" dirty="0">
                          <a:effectLst/>
                        </a:rPr>
                        <a:t>$63k</a:t>
                      </a:r>
                      <a:endParaRPr lang="en-AT" dirty="0"/>
                    </a:p>
                  </a:txBody>
                  <a:tcPr>
                    <a:solidFill>
                      <a:srgbClr val="F67F85"/>
                    </a:solidFill>
                  </a:tcPr>
                </a:tc>
                <a:extLst>
                  <a:ext uri="{0D108BD9-81ED-4DB2-BD59-A6C34878D82A}">
                    <a16:rowId xmlns:a16="http://schemas.microsoft.com/office/drawing/2014/main" val="973058077"/>
                  </a:ext>
                </a:extLst>
              </a:tr>
            </a:tbl>
          </a:graphicData>
        </a:graphic>
      </p:graphicFrame>
      <p:graphicFrame>
        <p:nvGraphicFramePr>
          <p:cNvPr id="10" name="Tabelle 8">
            <a:extLst>
              <a:ext uri="{FF2B5EF4-FFF2-40B4-BE49-F238E27FC236}">
                <a16:creationId xmlns:a16="http://schemas.microsoft.com/office/drawing/2014/main" id="{6BC26887-D057-476A-AA72-B04F66053317}"/>
              </a:ext>
            </a:extLst>
          </p:cNvPr>
          <p:cNvGraphicFramePr>
            <a:graphicFrameLocks/>
          </p:cNvGraphicFramePr>
          <p:nvPr>
            <p:extLst>
              <p:ext uri="{D42A27DB-BD31-4B8C-83A1-F6EECF244321}">
                <p14:modId xmlns:p14="http://schemas.microsoft.com/office/powerpoint/2010/main" val="3950599073"/>
              </p:ext>
            </p:extLst>
          </p:nvPr>
        </p:nvGraphicFramePr>
        <p:xfrm>
          <a:off x="12920438" y="4647357"/>
          <a:ext cx="4966866" cy="3240000"/>
        </p:xfrm>
        <a:graphic>
          <a:graphicData uri="http://schemas.openxmlformats.org/drawingml/2006/table">
            <a:tbl>
              <a:tblPr firstRow="1" bandRow="1">
                <a:tableStyleId>{2D5ABB26-0587-4C30-8999-92F81FD0307C}</a:tableStyleId>
              </a:tblPr>
              <a:tblGrid>
                <a:gridCol w="4966866">
                  <a:extLst>
                    <a:ext uri="{9D8B030D-6E8A-4147-A177-3AD203B41FA5}">
                      <a16:colId xmlns:a16="http://schemas.microsoft.com/office/drawing/2014/main" val="3868925548"/>
                    </a:ext>
                  </a:extLst>
                </a:gridCol>
              </a:tblGrid>
              <a:tr h="648000">
                <a:tc>
                  <a:txBody>
                    <a:bodyPr/>
                    <a:lstStyle/>
                    <a:p>
                      <a:pPr algn="ctr"/>
                      <a:endParaRPr lang="en-AT" b="1" dirty="0"/>
                    </a:p>
                  </a:txBody>
                  <a:tcPr/>
                </a:tc>
                <a:extLst>
                  <a:ext uri="{0D108BD9-81ED-4DB2-BD59-A6C34878D82A}">
                    <a16:rowId xmlns:a16="http://schemas.microsoft.com/office/drawing/2014/main" val="3557503337"/>
                  </a:ext>
                </a:extLst>
              </a:tr>
              <a:tr h="648000">
                <a:tc>
                  <a:txBody>
                    <a:bodyPr/>
                    <a:lstStyle/>
                    <a:p>
                      <a:pPr algn="ctr"/>
                      <a:r>
                        <a:rPr lang="en-US" sz="2969" kern="1200" dirty="0">
                          <a:effectLst/>
                        </a:rPr>
                        <a:t>5.8</a:t>
                      </a:r>
                      <a:r>
                        <a:rPr lang="en-AT" sz="2969" kern="1200" dirty="0">
                          <a:effectLst/>
                        </a:rPr>
                        <a:t>%</a:t>
                      </a:r>
                      <a:r>
                        <a:rPr lang="en-US" sz="2969" kern="1200" dirty="0">
                          <a:effectLst/>
                        </a:rPr>
                        <a:t> (17)</a:t>
                      </a:r>
                      <a:endParaRPr lang="en-AT" dirty="0"/>
                    </a:p>
                  </a:txBody>
                  <a:tcPr>
                    <a:solidFill>
                      <a:srgbClr val="F67F85"/>
                    </a:solidFill>
                  </a:tcPr>
                </a:tc>
                <a:extLst>
                  <a:ext uri="{0D108BD9-81ED-4DB2-BD59-A6C34878D82A}">
                    <a16:rowId xmlns:a16="http://schemas.microsoft.com/office/drawing/2014/main" val="2159169043"/>
                  </a:ext>
                </a:extLst>
              </a:tr>
              <a:tr h="648000">
                <a:tc>
                  <a:txBody>
                    <a:bodyPr/>
                    <a:lstStyle/>
                    <a:p>
                      <a:pPr algn="ctr"/>
                      <a:r>
                        <a:rPr lang="en-AT" sz="2969" kern="1200" dirty="0">
                          <a:effectLst/>
                        </a:rPr>
                        <a:t>51.7%</a:t>
                      </a:r>
                      <a:r>
                        <a:rPr lang="en-US" sz="2969" kern="1200" dirty="0">
                          <a:effectLst/>
                        </a:rPr>
                        <a:t> (20)</a:t>
                      </a:r>
                      <a:endParaRPr lang="en-AT" dirty="0"/>
                    </a:p>
                  </a:txBody>
                  <a:tcPr>
                    <a:solidFill>
                      <a:srgbClr val="F67F85"/>
                    </a:solidFill>
                  </a:tcPr>
                </a:tc>
                <a:extLst>
                  <a:ext uri="{0D108BD9-81ED-4DB2-BD59-A6C34878D82A}">
                    <a16:rowId xmlns:a16="http://schemas.microsoft.com/office/drawing/2014/main" val="1840769159"/>
                  </a:ext>
                </a:extLst>
              </a:tr>
              <a:tr h="648000">
                <a:tc>
                  <a:txBody>
                    <a:bodyPr/>
                    <a:lstStyle/>
                    <a:p>
                      <a:pPr algn="ctr"/>
                      <a:r>
                        <a:rPr lang="en-AT" sz="2969" kern="1200" dirty="0">
                          <a:effectLst/>
                        </a:rPr>
                        <a:t>48.3%</a:t>
                      </a:r>
                      <a:r>
                        <a:rPr lang="en-US" sz="2969" kern="1200" dirty="0">
                          <a:effectLst/>
                        </a:rPr>
                        <a:t> (8)</a:t>
                      </a:r>
                      <a:endParaRPr lang="en-AT" dirty="0"/>
                    </a:p>
                  </a:txBody>
                  <a:tcPr/>
                </a:tc>
                <a:extLst>
                  <a:ext uri="{0D108BD9-81ED-4DB2-BD59-A6C34878D82A}">
                    <a16:rowId xmlns:a16="http://schemas.microsoft.com/office/drawing/2014/main" val="40906278"/>
                  </a:ext>
                </a:extLst>
              </a:tr>
              <a:tr h="648000">
                <a:tc>
                  <a:txBody>
                    <a:bodyPr/>
                    <a:lstStyle/>
                    <a:p>
                      <a:pPr algn="ctr"/>
                      <a:r>
                        <a:rPr lang="en-GB" sz="2969" kern="1200" dirty="0">
                          <a:effectLst/>
                        </a:rPr>
                        <a:t>$64k</a:t>
                      </a:r>
                      <a:endParaRPr lang="en-AT" dirty="0"/>
                    </a:p>
                  </a:txBody>
                  <a:tcPr>
                    <a:solidFill>
                      <a:schemeClr val="bg1">
                        <a:lumMod val="90000"/>
                      </a:schemeClr>
                    </a:solidFill>
                  </a:tcPr>
                </a:tc>
                <a:extLst>
                  <a:ext uri="{0D108BD9-81ED-4DB2-BD59-A6C34878D82A}">
                    <a16:rowId xmlns:a16="http://schemas.microsoft.com/office/drawing/2014/main" val="973058077"/>
                  </a:ext>
                </a:extLst>
              </a:tr>
            </a:tbl>
          </a:graphicData>
        </a:graphic>
      </p:graphicFrame>
      <p:graphicFrame>
        <p:nvGraphicFramePr>
          <p:cNvPr id="11" name="Tabelle 8">
            <a:extLst>
              <a:ext uri="{FF2B5EF4-FFF2-40B4-BE49-F238E27FC236}">
                <a16:creationId xmlns:a16="http://schemas.microsoft.com/office/drawing/2014/main" id="{17E3C054-5957-4A55-8812-84B76BC01979}"/>
              </a:ext>
            </a:extLst>
          </p:cNvPr>
          <p:cNvGraphicFramePr>
            <a:graphicFrameLocks/>
          </p:cNvGraphicFramePr>
          <p:nvPr>
            <p:extLst>
              <p:ext uri="{D42A27DB-BD31-4B8C-83A1-F6EECF244321}">
                <p14:modId xmlns:p14="http://schemas.microsoft.com/office/powerpoint/2010/main" val="1421274555"/>
              </p:ext>
            </p:extLst>
          </p:nvPr>
        </p:nvGraphicFramePr>
        <p:xfrm>
          <a:off x="1419848" y="4671914"/>
          <a:ext cx="4966866" cy="3240000"/>
        </p:xfrm>
        <a:graphic>
          <a:graphicData uri="http://schemas.openxmlformats.org/drawingml/2006/table">
            <a:tbl>
              <a:tblPr firstRow="1" bandRow="1">
                <a:tableStyleId>{2D5ABB26-0587-4C30-8999-92F81FD0307C}</a:tableStyleId>
              </a:tblPr>
              <a:tblGrid>
                <a:gridCol w="4966866">
                  <a:extLst>
                    <a:ext uri="{9D8B030D-6E8A-4147-A177-3AD203B41FA5}">
                      <a16:colId xmlns:a16="http://schemas.microsoft.com/office/drawing/2014/main" val="3868925548"/>
                    </a:ext>
                  </a:extLst>
                </a:gridCol>
              </a:tblGrid>
              <a:tr h="648000">
                <a:tc>
                  <a:txBody>
                    <a:bodyPr/>
                    <a:lstStyle/>
                    <a:p>
                      <a:pPr algn="ctr"/>
                      <a:endParaRPr lang="en-AT" b="1" dirty="0"/>
                    </a:p>
                  </a:txBody>
                  <a:tcPr/>
                </a:tc>
                <a:extLst>
                  <a:ext uri="{0D108BD9-81ED-4DB2-BD59-A6C34878D82A}">
                    <a16:rowId xmlns:a16="http://schemas.microsoft.com/office/drawing/2014/main" val="3557503337"/>
                  </a:ext>
                </a:extLst>
              </a:tr>
              <a:tr h="648000">
                <a:tc>
                  <a:txBody>
                    <a:bodyPr/>
                    <a:lstStyle/>
                    <a:p>
                      <a:pPr algn="ctr"/>
                      <a:r>
                        <a:rPr lang="en-US" sz="2969" b="1" kern="1200" dirty="0">
                          <a:effectLst/>
                        </a:rPr>
                        <a:t>popular technology</a:t>
                      </a:r>
                      <a:endParaRPr lang="en-AT" b="1" dirty="0"/>
                    </a:p>
                  </a:txBody>
                  <a:tcPr>
                    <a:solidFill>
                      <a:schemeClr val="bg1"/>
                    </a:solidFill>
                  </a:tcPr>
                </a:tc>
                <a:extLst>
                  <a:ext uri="{0D108BD9-81ED-4DB2-BD59-A6C34878D82A}">
                    <a16:rowId xmlns:a16="http://schemas.microsoft.com/office/drawing/2014/main" val="2159169043"/>
                  </a:ext>
                </a:extLst>
              </a:tr>
              <a:tr h="648000">
                <a:tc>
                  <a:txBody>
                    <a:bodyPr/>
                    <a:lstStyle/>
                    <a:p>
                      <a:pPr algn="ctr"/>
                      <a:r>
                        <a:rPr lang="en-US" sz="2969" b="1" kern="1200" dirty="0">
                          <a:effectLst/>
                        </a:rPr>
                        <a:t>loved</a:t>
                      </a:r>
                      <a:endParaRPr lang="en-AT" b="1" dirty="0"/>
                    </a:p>
                  </a:txBody>
                  <a:tcPr>
                    <a:solidFill>
                      <a:schemeClr val="bg1"/>
                    </a:solidFill>
                  </a:tcPr>
                </a:tc>
                <a:extLst>
                  <a:ext uri="{0D108BD9-81ED-4DB2-BD59-A6C34878D82A}">
                    <a16:rowId xmlns:a16="http://schemas.microsoft.com/office/drawing/2014/main" val="1840769159"/>
                  </a:ext>
                </a:extLst>
              </a:tr>
              <a:tr h="648000">
                <a:tc>
                  <a:txBody>
                    <a:bodyPr/>
                    <a:lstStyle/>
                    <a:p>
                      <a:pPr marL="0" marR="0" lvl="0" indent="0" algn="ctr" defTabSz="1508239" rtl="0" eaLnBrk="1" fontAlgn="auto" latinLnBrk="0" hangingPunct="1">
                        <a:lnSpc>
                          <a:spcPct val="100000"/>
                        </a:lnSpc>
                        <a:spcBef>
                          <a:spcPts val="0"/>
                        </a:spcBef>
                        <a:spcAft>
                          <a:spcPts val="0"/>
                        </a:spcAft>
                        <a:buClrTx/>
                        <a:buSzTx/>
                        <a:buFontTx/>
                        <a:buNone/>
                        <a:tabLst/>
                        <a:defRPr/>
                      </a:pPr>
                      <a:r>
                        <a:rPr lang="en-US" sz="2969" b="1" kern="1200" dirty="0">
                          <a:effectLst/>
                        </a:rPr>
                        <a:t>dreaded</a:t>
                      </a:r>
                      <a:endParaRPr lang="en-AT" b="1" dirty="0"/>
                    </a:p>
                  </a:txBody>
                  <a:tcPr>
                    <a:solidFill>
                      <a:schemeClr val="bg1"/>
                    </a:solidFill>
                  </a:tcPr>
                </a:tc>
                <a:extLst>
                  <a:ext uri="{0D108BD9-81ED-4DB2-BD59-A6C34878D82A}">
                    <a16:rowId xmlns:a16="http://schemas.microsoft.com/office/drawing/2014/main" val="40906278"/>
                  </a:ext>
                </a:extLst>
              </a:tr>
              <a:tr h="648000">
                <a:tc>
                  <a:txBody>
                    <a:bodyPr/>
                    <a:lstStyle/>
                    <a:p>
                      <a:pPr algn="ctr"/>
                      <a:r>
                        <a:rPr lang="en-GB" sz="2969" b="1" kern="1200" dirty="0" err="1">
                          <a:effectLst/>
                        </a:rPr>
                        <a:t>avg</a:t>
                      </a:r>
                      <a:r>
                        <a:rPr lang="en-GB" sz="2969" b="1" kern="1200" dirty="0">
                          <a:effectLst/>
                        </a:rPr>
                        <a:t> </a:t>
                      </a:r>
                      <a:r>
                        <a:rPr lang="en-GB" sz="2969" b="1" kern="1200" dirty="0" err="1">
                          <a:effectLst/>
                        </a:rPr>
                        <a:t>earings</a:t>
                      </a:r>
                      <a:r>
                        <a:rPr lang="en-GB" sz="2969" b="1" kern="1200" dirty="0">
                          <a:effectLst/>
                        </a:rPr>
                        <a:t> (WW)</a:t>
                      </a:r>
                      <a:endParaRPr lang="en-AT" b="1" dirty="0"/>
                    </a:p>
                  </a:txBody>
                  <a:tcPr>
                    <a:solidFill>
                      <a:schemeClr val="bg1"/>
                    </a:solidFill>
                  </a:tcPr>
                </a:tc>
                <a:extLst>
                  <a:ext uri="{0D108BD9-81ED-4DB2-BD59-A6C34878D82A}">
                    <a16:rowId xmlns:a16="http://schemas.microsoft.com/office/drawing/2014/main" val="973058077"/>
                  </a:ext>
                </a:extLst>
              </a:tr>
            </a:tbl>
          </a:graphicData>
        </a:graphic>
      </p:graphicFrame>
      <p:sp>
        <p:nvSpPr>
          <p:cNvPr id="13" name="Textfeld 12">
            <a:extLst>
              <a:ext uri="{FF2B5EF4-FFF2-40B4-BE49-F238E27FC236}">
                <a16:creationId xmlns:a16="http://schemas.microsoft.com/office/drawing/2014/main" id="{C6AA23CF-DEE4-4047-928C-DC14260F0731}"/>
              </a:ext>
            </a:extLst>
          </p:cNvPr>
          <p:cNvSpPr txBox="1"/>
          <p:nvPr/>
        </p:nvSpPr>
        <p:spPr>
          <a:xfrm>
            <a:off x="1419848" y="8463781"/>
            <a:ext cx="16467456" cy="1754326"/>
          </a:xfrm>
          <a:prstGeom prst="rect">
            <a:avLst/>
          </a:prstGeom>
          <a:solidFill>
            <a:schemeClr val="tx1">
              <a:lumMod val="10000"/>
              <a:lumOff val="90000"/>
            </a:schemeClr>
          </a:solidFill>
        </p:spPr>
        <p:txBody>
          <a:bodyPr wrap="square" rtlCol="0">
            <a:spAutoFit/>
          </a:bodyPr>
          <a:lstStyle/>
          <a:p>
            <a:r>
              <a:rPr lang="en-US" sz="3600" b="1" dirty="0"/>
              <a:t>Python</a:t>
            </a:r>
            <a:r>
              <a:rPr lang="en-US" sz="3600" dirty="0"/>
              <a:t>, the fastest-growing major programming language, has risen in the ranks of programming languages in our survey yet again, edging out Java this year and standing as the second most loved language (behind Rust).</a:t>
            </a:r>
            <a:endParaRPr lang="en-AT" sz="2000" dirty="0"/>
          </a:p>
        </p:txBody>
      </p:sp>
      <p:pic>
        <p:nvPicPr>
          <p:cNvPr id="15" name="Grafik 14">
            <a:extLst>
              <a:ext uri="{FF2B5EF4-FFF2-40B4-BE49-F238E27FC236}">
                <a16:creationId xmlns:a16="http://schemas.microsoft.com/office/drawing/2014/main" id="{0A1F4EF1-BEFE-470F-91E4-FD3AC78C05D4}"/>
              </a:ext>
            </a:extLst>
          </p:cNvPr>
          <p:cNvPicPr>
            <a:picLocks noChangeAspect="1"/>
          </p:cNvPicPr>
          <p:nvPr/>
        </p:nvPicPr>
        <p:blipFill>
          <a:blip r:embed="rId2"/>
          <a:stretch>
            <a:fillRect/>
          </a:stretch>
        </p:blipFill>
        <p:spPr>
          <a:xfrm>
            <a:off x="8110215" y="2307097"/>
            <a:ext cx="3096344" cy="3096344"/>
          </a:xfrm>
          <a:prstGeom prst="rect">
            <a:avLst/>
          </a:prstGeom>
        </p:spPr>
      </p:pic>
      <p:pic>
        <p:nvPicPr>
          <p:cNvPr id="17" name="Grafik 16" descr="Ein Bild, das Uhr, Zeichnung, Schild enthält.&#10;&#10;Automatisch generierte Beschreibung">
            <a:extLst>
              <a:ext uri="{FF2B5EF4-FFF2-40B4-BE49-F238E27FC236}">
                <a16:creationId xmlns:a16="http://schemas.microsoft.com/office/drawing/2014/main" id="{BD211301-95F2-47E2-8649-1A2570C18F4D}"/>
              </a:ext>
            </a:extLst>
          </p:cNvPr>
          <p:cNvPicPr>
            <a:picLocks noChangeAspect="1"/>
          </p:cNvPicPr>
          <p:nvPr/>
        </p:nvPicPr>
        <p:blipFill>
          <a:blip r:embed="rId3"/>
          <a:stretch>
            <a:fillRect/>
          </a:stretch>
        </p:blipFill>
        <p:spPr>
          <a:xfrm>
            <a:off x="13726839" y="2519726"/>
            <a:ext cx="2818898" cy="2184257"/>
          </a:xfrm>
          <a:prstGeom prst="rect">
            <a:avLst/>
          </a:prstGeom>
        </p:spPr>
      </p:pic>
    </p:spTree>
    <p:extLst>
      <p:ext uri="{BB962C8B-B14F-4D97-AF65-F5344CB8AC3E}">
        <p14:creationId xmlns:p14="http://schemas.microsoft.com/office/powerpoint/2010/main" val="12312670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platzhalter 9" descr="Ein Bild, das Text enthält.&#10;&#10;Automatisch generierte Beschreibung">
            <a:extLst>
              <a:ext uri="{FF2B5EF4-FFF2-40B4-BE49-F238E27FC236}">
                <a16:creationId xmlns:a16="http://schemas.microsoft.com/office/drawing/2014/main" id="{A3B92CAB-1B57-4F9F-9226-DA8E441EA4E1}"/>
              </a:ext>
            </a:extLst>
          </p:cNvPr>
          <p:cNvPicPr>
            <a:picLocks noGrp="1" noChangeAspect="1"/>
          </p:cNvPicPr>
          <p:nvPr>
            <p:ph type="pic" sz="quarter" idx="10"/>
          </p:nvPr>
        </p:nvPicPr>
        <p:blipFill>
          <a:blip r:embed="rId2"/>
          <a:srcRect t="12501" b="12501"/>
          <a:stretch>
            <a:fillRect/>
          </a:stretch>
        </p:blipFill>
        <p:spPr/>
      </p:pic>
      <p:sp>
        <p:nvSpPr>
          <p:cNvPr id="3" name="Textplatzhalter 2">
            <a:extLst>
              <a:ext uri="{FF2B5EF4-FFF2-40B4-BE49-F238E27FC236}">
                <a16:creationId xmlns:a16="http://schemas.microsoft.com/office/drawing/2014/main" id="{F3F7827C-6E45-475D-A52A-231A02530ECF}"/>
              </a:ext>
            </a:extLst>
          </p:cNvPr>
          <p:cNvSpPr>
            <a:spLocks noGrp="1"/>
          </p:cNvSpPr>
          <p:nvPr>
            <p:ph type="body" sz="quarter" idx="12"/>
          </p:nvPr>
        </p:nvSpPr>
        <p:spPr/>
        <p:txBody>
          <a:bodyPr/>
          <a:lstStyle/>
          <a:p>
            <a:endParaRPr lang="en-AT"/>
          </a:p>
        </p:txBody>
      </p:sp>
      <p:sp>
        <p:nvSpPr>
          <p:cNvPr id="4" name="Textplatzhalter 3">
            <a:extLst>
              <a:ext uri="{FF2B5EF4-FFF2-40B4-BE49-F238E27FC236}">
                <a16:creationId xmlns:a16="http://schemas.microsoft.com/office/drawing/2014/main" id="{68D06C46-A907-4078-9B23-A70B6307F6FD}"/>
              </a:ext>
            </a:extLst>
          </p:cNvPr>
          <p:cNvSpPr>
            <a:spLocks noGrp="1"/>
          </p:cNvSpPr>
          <p:nvPr>
            <p:ph type="body" sz="quarter" idx="11"/>
          </p:nvPr>
        </p:nvSpPr>
        <p:spPr/>
        <p:txBody>
          <a:bodyPr/>
          <a:lstStyle/>
          <a:p>
            <a:endParaRPr lang="en-AT" dirty="0"/>
          </a:p>
        </p:txBody>
      </p:sp>
      <p:sp>
        <p:nvSpPr>
          <p:cNvPr id="5" name="Titel 4">
            <a:extLst>
              <a:ext uri="{FF2B5EF4-FFF2-40B4-BE49-F238E27FC236}">
                <a16:creationId xmlns:a16="http://schemas.microsoft.com/office/drawing/2014/main" id="{CB268241-F01E-4D36-BBD4-7594715555B9}"/>
              </a:ext>
            </a:extLst>
          </p:cNvPr>
          <p:cNvSpPr>
            <a:spLocks noGrp="1"/>
          </p:cNvSpPr>
          <p:nvPr>
            <p:ph type="title"/>
          </p:nvPr>
        </p:nvSpPr>
        <p:spPr/>
        <p:txBody>
          <a:bodyPr/>
          <a:lstStyle/>
          <a:p>
            <a:r>
              <a:rPr lang="en-US" dirty="0"/>
              <a:t>Exercise</a:t>
            </a:r>
            <a:endParaRPr lang="en-AT" dirty="0"/>
          </a:p>
        </p:txBody>
      </p:sp>
    </p:spTree>
    <p:extLst>
      <p:ext uri="{BB962C8B-B14F-4D97-AF65-F5344CB8AC3E}">
        <p14:creationId xmlns:p14="http://schemas.microsoft.com/office/powerpoint/2010/main" val="2351478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Bildplatzhalter 12" descr="Ein Bild, das Text, Zeitung enthält.&#10;&#10;Automatisch generierte Beschreibung">
            <a:extLst>
              <a:ext uri="{FF2B5EF4-FFF2-40B4-BE49-F238E27FC236}">
                <a16:creationId xmlns:a16="http://schemas.microsoft.com/office/drawing/2014/main" id="{2385138A-FD14-4541-8354-BAFBC532627C}"/>
              </a:ext>
            </a:extLst>
          </p:cNvPr>
          <p:cNvPicPr>
            <a:picLocks noGrp="1" noChangeAspect="1"/>
          </p:cNvPicPr>
          <p:nvPr>
            <p:ph type="pic" sz="quarter" idx="11"/>
          </p:nvPr>
        </p:nvPicPr>
        <p:blipFill>
          <a:blip r:embed="rId2"/>
          <a:srcRect t="9973" b="9973"/>
          <a:stretch>
            <a:fillRect/>
          </a:stretch>
        </p:blipFill>
        <p:spPr/>
      </p:pic>
      <p:sp>
        <p:nvSpPr>
          <p:cNvPr id="3" name="Textplatzhalter 2">
            <a:extLst>
              <a:ext uri="{FF2B5EF4-FFF2-40B4-BE49-F238E27FC236}">
                <a16:creationId xmlns:a16="http://schemas.microsoft.com/office/drawing/2014/main" id="{C9A95CDC-4735-4BA1-AAAF-5FB1968627CC}"/>
              </a:ext>
            </a:extLst>
          </p:cNvPr>
          <p:cNvSpPr>
            <a:spLocks noGrp="1"/>
          </p:cNvSpPr>
          <p:nvPr>
            <p:ph type="body" sz="quarter" idx="10"/>
          </p:nvPr>
        </p:nvSpPr>
        <p:spPr/>
        <p:txBody>
          <a:bodyPr/>
          <a:lstStyle/>
          <a:p>
            <a:endParaRPr lang="en-AT"/>
          </a:p>
        </p:txBody>
      </p:sp>
      <p:sp>
        <p:nvSpPr>
          <p:cNvPr id="4" name="Textplatzhalter 3">
            <a:extLst>
              <a:ext uri="{FF2B5EF4-FFF2-40B4-BE49-F238E27FC236}">
                <a16:creationId xmlns:a16="http://schemas.microsoft.com/office/drawing/2014/main" id="{C1F8D014-9B1E-4DA2-9DE4-1D523681B341}"/>
              </a:ext>
            </a:extLst>
          </p:cNvPr>
          <p:cNvSpPr>
            <a:spLocks noGrp="1"/>
          </p:cNvSpPr>
          <p:nvPr>
            <p:ph type="body" sz="quarter" idx="12"/>
          </p:nvPr>
        </p:nvSpPr>
        <p:spPr/>
        <p:txBody>
          <a:bodyPr/>
          <a:lstStyle/>
          <a:p>
            <a:endParaRPr lang="en-AT"/>
          </a:p>
        </p:txBody>
      </p:sp>
      <p:sp>
        <p:nvSpPr>
          <p:cNvPr id="5" name="Titel 4">
            <a:extLst>
              <a:ext uri="{FF2B5EF4-FFF2-40B4-BE49-F238E27FC236}">
                <a16:creationId xmlns:a16="http://schemas.microsoft.com/office/drawing/2014/main" id="{5F24FCBC-DA0B-458A-A1C4-0637C52169C5}"/>
              </a:ext>
            </a:extLst>
          </p:cNvPr>
          <p:cNvSpPr>
            <a:spLocks noGrp="1"/>
          </p:cNvSpPr>
          <p:nvPr>
            <p:ph type="title"/>
          </p:nvPr>
        </p:nvSpPr>
        <p:spPr/>
        <p:txBody>
          <a:bodyPr/>
          <a:lstStyle/>
          <a:p>
            <a:r>
              <a:rPr lang="en-US" dirty="0"/>
              <a:t>Dataset</a:t>
            </a:r>
            <a:endParaRPr lang="en-AT" dirty="0"/>
          </a:p>
        </p:txBody>
      </p:sp>
    </p:spTree>
    <p:extLst>
      <p:ext uri="{BB962C8B-B14F-4D97-AF65-F5344CB8AC3E}">
        <p14:creationId xmlns:p14="http://schemas.microsoft.com/office/powerpoint/2010/main" val="42906622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platzhalter 5" descr="Ein Bild, das Zeichnung enthält.&#10;&#10;Automatisch generierte Beschreibung">
            <a:extLst>
              <a:ext uri="{FF2B5EF4-FFF2-40B4-BE49-F238E27FC236}">
                <a16:creationId xmlns:a16="http://schemas.microsoft.com/office/drawing/2014/main" id="{DC7D61EE-CF93-4A2D-B3DA-798D726143CF}"/>
              </a:ext>
            </a:extLst>
          </p:cNvPr>
          <p:cNvPicPr>
            <a:picLocks noGrp="1" noChangeAspect="1"/>
          </p:cNvPicPr>
          <p:nvPr>
            <p:ph type="pic" sz="quarter" idx="11"/>
          </p:nvPr>
        </p:nvPicPr>
        <p:blipFill>
          <a:blip r:embed="rId2"/>
          <a:srcRect t="871" b="871"/>
          <a:stretch>
            <a:fillRect/>
          </a:stretch>
        </p:blipFill>
        <p:spPr/>
      </p:pic>
      <p:sp>
        <p:nvSpPr>
          <p:cNvPr id="3" name="Titel 2">
            <a:extLst>
              <a:ext uri="{FF2B5EF4-FFF2-40B4-BE49-F238E27FC236}">
                <a16:creationId xmlns:a16="http://schemas.microsoft.com/office/drawing/2014/main" id="{E5F2954E-9CCA-48D6-8E03-8BAA3637794D}"/>
              </a:ext>
            </a:extLst>
          </p:cNvPr>
          <p:cNvSpPr>
            <a:spLocks noGrp="1"/>
          </p:cNvSpPr>
          <p:nvPr>
            <p:ph type="title"/>
          </p:nvPr>
        </p:nvSpPr>
        <p:spPr/>
        <p:txBody>
          <a:bodyPr/>
          <a:lstStyle/>
          <a:p>
            <a:r>
              <a:rPr lang="en-US" dirty="0"/>
              <a:t>Dataset</a:t>
            </a:r>
            <a:endParaRPr lang="en-AT" dirty="0"/>
          </a:p>
        </p:txBody>
      </p:sp>
      <p:sp>
        <p:nvSpPr>
          <p:cNvPr id="4" name="Inhaltsplatzhalter 3">
            <a:extLst>
              <a:ext uri="{FF2B5EF4-FFF2-40B4-BE49-F238E27FC236}">
                <a16:creationId xmlns:a16="http://schemas.microsoft.com/office/drawing/2014/main" id="{40C53C96-DFEC-4F09-83AE-1EEEF81C4B49}"/>
              </a:ext>
            </a:extLst>
          </p:cNvPr>
          <p:cNvSpPr>
            <a:spLocks noGrp="1"/>
          </p:cNvSpPr>
          <p:nvPr>
            <p:ph idx="12"/>
          </p:nvPr>
        </p:nvSpPr>
        <p:spPr/>
        <p:txBody>
          <a:bodyPr>
            <a:normAutofit fontScale="85000" lnSpcReduction="20000"/>
          </a:bodyPr>
          <a:lstStyle/>
          <a:p>
            <a:pPr marL="0" indent="0">
              <a:buNone/>
            </a:pPr>
            <a:r>
              <a:rPr lang="en-GB" dirty="0">
                <a:hlinkClick r:id="rId3"/>
              </a:rPr>
              <a:t>https://www.kaggle.com/uciml/glass</a:t>
            </a:r>
            <a:endParaRPr lang="en-GB" dirty="0"/>
          </a:p>
          <a:p>
            <a:r>
              <a:rPr lang="en-US" dirty="0"/>
              <a:t>Dataset with 214 records</a:t>
            </a:r>
          </a:p>
          <a:p>
            <a:r>
              <a:rPr lang="en-US" dirty="0"/>
              <a:t>7 different types of glass (categorical)</a:t>
            </a:r>
          </a:p>
          <a:p>
            <a:r>
              <a:rPr lang="en-US" dirty="0"/>
              <a:t>Described by 9 elements (metric)</a:t>
            </a:r>
          </a:p>
          <a:p>
            <a:pPr marL="0" indent="0">
              <a:buNone/>
            </a:pPr>
            <a:endParaRPr lang="en-US" dirty="0"/>
          </a:p>
          <a:p>
            <a:pPr marL="0" indent="0">
              <a:buNone/>
            </a:pPr>
            <a:r>
              <a:rPr lang="en-US" dirty="0" err="1"/>
              <a:t>Glasstypes</a:t>
            </a:r>
            <a:r>
              <a:rPr lang="en-US" dirty="0"/>
              <a:t>:</a:t>
            </a:r>
          </a:p>
          <a:p>
            <a:pPr marL="1397291" lvl="2" indent="-514350">
              <a:buFont typeface="+mj-lt"/>
              <a:buAutoNum type="alphaUcPeriod"/>
            </a:pPr>
            <a:r>
              <a:rPr lang="en-GB" dirty="0" err="1"/>
              <a:t>building</a:t>
            </a:r>
            <a:r>
              <a:rPr lang="en-GB" i="1" dirty="0" err="1"/>
              <a:t>windows</a:t>
            </a:r>
            <a:r>
              <a:rPr lang="en-GB" dirty="0" err="1"/>
              <a:t>float</a:t>
            </a:r>
            <a:r>
              <a:rPr lang="en-GB" i="1" dirty="0" err="1"/>
              <a:t>processed</a:t>
            </a:r>
            <a:r>
              <a:rPr lang="en-GB" i="1" dirty="0"/>
              <a:t> </a:t>
            </a:r>
          </a:p>
          <a:p>
            <a:pPr marL="1397291" lvl="2" indent="-514350">
              <a:buFont typeface="+mj-lt"/>
              <a:buAutoNum type="alphaUcPeriod"/>
            </a:pPr>
            <a:r>
              <a:rPr lang="en-GB" i="1" dirty="0" err="1"/>
              <a:t>Building</a:t>
            </a:r>
            <a:r>
              <a:rPr lang="en-GB" dirty="0" err="1"/>
              <a:t>windows</a:t>
            </a:r>
            <a:r>
              <a:rPr lang="en-GB" i="1" dirty="0" err="1"/>
              <a:t>non</a:t>
            </a:r>
            <a:r>
              <a:rPr lang="en-GB" dirty="0" err="1"/>
              <a:t>float</a:t>
            </a:r>
            <a:r>
              <a:rPr lang="en-GB" i="1" dirty="0" err="1"/>
              <a:t>processed</a:t>
            </a:r>
            <a:endParaRPr lang="en-GB" i="1" dirty="0"/>
          </a:p>
          <a:p>
            <a:pPr marL="1397291" lvl="2" indent="-514350">
              <a:buFont typeface="+mj-lt"/>
              <a:buAutoNum type="alphaUcPeriod"/>
            </a:pPr>
            <a:r>
              <a:rPr lang="en-GB" i="1" dirty="0" err="1"/>
              <a:t>Vehicle</a:t>
            </a:r>
            <a:r>
              <a:rPr lang="en-GB" dirty="0" err="1"/>
              <a:t>windows</a:t>
            </a:r>
            <a:r>
              <a:rPr lang="en-GB" i="1" dirty="0" err="1"/>
              <a:t>float</a:t>
            </a:r>
            <a:r>
              <a:rPr lang="en-GB" dirty="0" err="1"/>
              <a:t>processed</a:t>
            </a:r>
            <a:endParaRPr lang="en-GB" dirty="0"/>
          </a:p>
          <a:p>
            <a:pPr marL="1397291" lvl="2" indent="-514350">
              <a:buFont typeface="+mj-lt"/>
              <a:buAutoNum type="alphaUcPeriod"/>
            </a:pPr>
            <a:r>
              <a:rPr lang="en-GB" dirty="0" err="1"/>
              <a:t>Vehicle</a:t>
            </a:r>
            <a:r>
              <a:rPr lang="en-GB" i="1" dirty="0" err="1"/>
              <a:t>windows</a:t>
            </a:r>
            <a:r>
              <a:rPr lang="en-GB" dirty="0" err="1"/>
              <a:t>non</a:t>
            </a:r>
            <a:r>
              <a:rPr lang="en-GB" i="1" dirty="0" err="1"/>
              <a:t>float</a:t>
            </a:r>
            <a:r>
              <a:rPr lang="en-GB" dirty="0" err="1"/>
              <a:t>processed</a:t>
            </a:r>
            <a:endParaRPr lang="en-GB" dirty="0"/>
          </a:p>
          <a:p>
            <a:pPr marL="1397291" lvl="2" indent="-514350">
              <a:buFont typeface="+mj-lt"/>
              <a:buAutoNum type="alphaUcPeriod"/>
            </a:pPr>
            <a:r>
              <a:rPr lang="en-GB" dirty="0"/>
              <a:t>Containers</a:t>
            </a:r>
          </a:p>
          <a:p>
            <a:pPr marL="1397291" lvl="2" indent="-514350">
              <a:buFont typeface="+mj-lt"/>
              <a:buAutoNum type="alphaUcPeriod"/>
            </a:pPr>
            <a:r>
              <a:rPr lang="en-GB" dirty="0"/>
              <a:t>Tableware</a:t>
            </a:r>
          </a:p>
          <a:p>
            <a:pPr marL="1397291" lvl="2" indent="-514350">
              <a:buFont typeface="+mj-lt"/>
              <a:buAutoNum type="alphaUcPeriod"/>
            </a:pPr>
            <a:r>
              <a:rPr lang="en-GB" dirty="0"/>
              <a:t>headlamps</a:t>
            </a:r>
            <a:endParaRPr lang="en-US" dirty="0"/>
          </a:p>
        </p:txBody>
      </p:sp>
    </p:spTree>
    <p:extLst>
      <p:ext uri="{BB962C8B-B14F-4D97-AF65-F5344CB8AC3E}">
        <p14:creationId xmlns:p14="http://schemas.microsoft.com/office/powerpoint/2010/main" val="1773269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descr="Ein Bild, das Elektronik, Schaltkreis enthält.&#10;&#10;Automatisch generierte Beschreibung">
            <a:extLst>
              <a:ext uri="{FF2B5EF4-FFF2-40B4-BE49-F238E27FC236}">
                <a16:creationId xmlns:a16="http://schemas.microsoft.com/office/drawing/2014/main" id="{8E426C73-02D1-4DAC-B1C5-9083EBB9BDD2}"/>
              </a:ext>
            </a:extLst>
          </p:cNvPr>
          <p:cNvPicPr>
            <a:picLocks noGrp="1" noChangeAspect="1"/>
          </p:cNvPicPr>
          <p:nvPr>
            <p:ph type="pic" sz="quarter" idx="11"/>
          </p:nvPr>
        </p:nvPicPr>
        <p:blipFill>
          <a:blip r:embed="rId2"/>
          <a:srcRect t="16039" b="16039"/>
          <a:stretch>
            <a:fillRect/>
          </a:stretch>
        </p:blipFill>
        <p:spPr/>
      </p:pic>
      <p:sp>
        <p:nvSpPr>
          <p:cNvPr id="3" name="Textplatzhalter 2">
            <a:extLst>
              <a:ext uri="{FF2B5EF4-FFF2-40B4-BE49-F238E27FC236}">
                <a16:creationId xmlns:a16="http://schemas.microsoft.com/office/drawing/2014/main" id="{7DB83131-7F6D-4B87-AA55-7210E708DFCC}"/>
              </a:ext>
            </a:extLst>
          </p:cNvPr>
          <p:cNvSpPr>
            <a:spLocks noGrp="1"/>
          </p:cNvSpPr>
          <p:nvPr>
            <p:ph type="body" sz="quarter" idx="10"/>
          </p:nvPr>
        </p:nvSpPr>
        <p:spPr/>
        <p:txBody>
          <a:bodyPr/>
          <a:lstStyle/>
          <a:p>
            <a:endParaRPr lang="en-AT"/>
          </a:p>
        </p:txBody>
      </p:sp>
      <p:sp>
        <p:nvSpPr>
          <p:cNvPr id="4" name="Textplatzhalter 3">
            <a:extLst>
              <a:ext uri="{FF2B5EF4-FFF2-40B4-BE49-F238E27FC236}">
                <a16:creationId xmlns:a16="http://schemas.microsoft.com/office/drawing/2014/main" id="{39933AF9-19BE-4EB0-9E57-6BF4E4E652AF}"/>
              </a:ext>
            </a:extLst>
          </p:cNvPr>
          <p:cNvSpPr>
            <a:spLocks noGrp="1"/>
          </p:cNvSpPr>
          <p:nvPr>
            <p:ph type="body" sz="quarter" idx="12"/>
          </p:nvPr>
        </p:nvSpPr>
        <p:spPr/>
        <p:txBody>
          <a:bodyPr/>
          <a:lstStyle/>
          <a:p>
            <a:endParaRPr lang="en-AT"/>
          </a:p>
        </p:txBody>
      </p:sp>
      <p:sp>
        <p:nvSpPr>
          <p:cNvPr id="5" name="Titel 4">
            <a:extLst>
              <a:ext uri="{FF2B5EF4-FFF2-40B4-BE49-F238E27FC236}">
                <a16:creationId xmlns:a16="http://schemas.microsoft.com/office/drawing/2014/main" id="{DEA9E6F6-14CB-4092-9680-EE264584BEB3}"/>
              </a:ext>
            </a:extLst>
          </p:cNvPr>
          <p:cNvSpPr>
            <a:spLocks noGrp="1"/>
          </p:cNvSpPr>
          <p:nvPr>
            <p:ph type="title"/>
          </p:nvPr>
        </p:nvSpPr>
        <p:spPr/>
        <p:txBody>
          <a:bodyPr/>
          <a:lstStyle/>
          <a:p>
            <a:r>
              <a:rPr lang="en-US" dirty="0"/>
              <a:t>Models</a:t>
            </a:r>
            <a:endParaRPr lang="en-AT" dirty="0"/>
          </a:p>
        </p:txBody>
      </p:sp>
    </p:spTree>
    <p:extLst>
      <p:ext uri="{BB962C8B-B14F-4D97-AF65-F5344CB8AC3E}">
        <p14:creationId xmlns:p14="http://schemas.microsoft.com/office/powerpoint/2010/main" val="38695813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5F2954E-9CCA-48D6-8E03-8BAA3637794D}"/>
              </a:ext>
            </a:extLst>
          </p:cNvPr>
          <p:cNvSpPr>
            <a:spLocks noGrp="1"/>
          </p:cNvSpPr>
          <p:nvPr>
            <p:ph type="title"/>
          </p:nvPr>
        </p:nvSpPr>
        <p:spPr/>
        <p:txBody>
          <a:bodyPr/>
          <a:lstStyle/>
          <a:p>
            <a:r>
              <a:rPr lang="en-US" dirty="0"/>
              <a:t>PCA (simple)</a:t>
            </a:r>
            <a:endParaRPr lang="en-AT" dirty="0"/>
          </a:p>
        </p:txBody>
      </p:sp>
      <p:cxnSp>
        <p:nvCxnSpPr>
          <p:cNvPr id="8" name="Gerade Verbindung mit Pfeil 7">
            <a:extLst>
              <a:ext uri="{FF2B5EF4-FFF2-40B4-BE49-F238E27FC236}">
                <a16:creationId xmlns:a16="http://schemas.microsoft.com/office/drawing/2014/main" id="{C8A9C1A1-AA7A-490B-B415-F21CCD5AAA3E}"/>
              </a:ext>
            </a:extLst>
          </p:cNvPr>
          <p:cNvCxnSpPr>
            <a:cxnSpLocks/>
          </p:cNvCxnSpPr>
          <p:nvPr/>
        </p:nvCxnSpPr>
        <p:spPr>
          <a:xfrm flipH="1" flipV="1">
            <a:off x="12410460" y="1736207"/>
            <a:ext cx="22758" cy="3533689"/>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cxnSp>
        <p:nvCxnSpPr>
          <p:cNvPr id="9" name="Gerade Verbindung mit Pfeil 8">
            <a:extLst>
              <a:ext uri="{FF2B5EF4-FFF2-40B4-BE49-F238E27FC236}">
                <a16:creationId xmlns:a16="http://schemas.microsoft.com/office/drawing/2014/main" id="{D7074444-EB3B-4EEB-B4B1-04A7D1077C5F}"/>
              </a:ext>
            </a:extLst>
          </p:cNvPr>
          <p:cNvCxnSpPr>
            <a:cxnSpLocks/>
          </p:cNvCxnSpPr>
          <p:nvPr/>
        </p:nvCxnSpPr>
        <p:spPr>
          <a:xfrm>
            <a:off x="12410460" y="5269896"/>
            <a:ext cx="3952056"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cxnSp>
        <p:nvCxnSpPr>
          <p:cNvPr id="12" name="Gerade Verbindung mit Pfeil 11">
            <a:extLst>
              <a:ext uri="{FF2B5EF4-FFF2-40B4-BE49-F238E27FC236}">
                <a16:creationId xmlns:a16="http://schemas.microsoft.com/office/drawing/2014/main" id="{429DF6B5-1317-48EB-B58B-71407EDFA715}"/>
              </a:ext>
            </a:extLst>
          </p:cNvPr>
          <p:cNvCxnSpPr>
            <a:cxnSpLocks/>
          </p:cNvCxnSpPr>
          <p:nvPr/>
        </p:nvCxnSpPr>
        <p:spPr>
          <a:xfrm flipV="1">
            <a:off x="12410460" y="3392391"/>
            <a:ext cx="2799928" cy="1877506"/>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sp>
        <p:nvSpPr>
          <p:cNvPr id="15" name="Ellipse 14">
            <a:extLst>
              <a:ext uri="{FF2B5EF4-FFF2-40B4-BE49-F238E27FC236}">
                <a16:creationId xmlns:a16="http://schemas.microsoft.com/office/drawing/2014/main" id="{3C480091-F750-4761-A174-2DA3CEC9FEF1}"/>
              </a:ext>
            </a:extLst>
          </p:cNvPr>
          <p:cNvSpPr/>
          <p:nvPr/>
        </p:nvSpPr>
        <p:spPr>
          <a:xfrm>
            <a:off x="12978140" y="2024239"/>
            <a:ext cx="386532"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Ellipse 15">
            <a:extLst>
              <a:ext uri="{FF2B5EF4-FFF2-40B4-BE49-F238E27FC236}">
                <a16:creationId xmlns:a16="http://schemas.microsoft.com/office/drawing/2014/main" id="{E9EAD6DA-1659-471B-84D5-D8AAB300D6C3}"/>
              </a:ext>
            </a:extLst>
          </p:cNvPr>
          <p:cNvSpPr/>
          <p:nvPr/>
        </p:nvSpPr>
        <p:spPr>
          <a:xfrm>
            <a:off x="15593186" y="4760543"/>
            <a:ext cx="386532"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Ellipse 16">
            <a:extLst>
              <a:ext uri="{FF2B5EF4-FFF2-40B4-BE49-F238E27FC236}">
                <a16:creationId xmlns:a16="http://schemas.microsoft.com/office/drawing/2014/main" id="{9EC95003-DE42-43CF-8E41-FE02347787D2}"/>
              </a:ext>
            </a:extLst>
          </p:cNvPr>
          <p:cNvSpPr/>
          <p:nvPr/>
        </p:nvSpPr>
        <p:spPr>
          <a:xfrm>
            <a:off x="14823856" y="2816592"/>
            <a:ext cx="386532" cy="3600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8" name="Gleichschenkliges Dreieck 17">
            <a:extLst>
              <a:ext uri="{FF2B5EF4-FFF2-40B4-BE49-F238E27FC236}">
                <a16:creationId xmlns:a16="http://schemas.microsoft.com/office/drawing/2014/main" id="{03264CAB-02EA-4978-88F2-5B433812E94A}"/>
              </a:ext>
            </a:extLst>
          </p:cNvPr>
          <p:cNvSpPr/>
          <p:nvPr/>
        </p:nvSpPr>
        <p:spPr>
          <a:xfrm>
            <a:off x="13171406" y="4760543"/>
            <a:ext cx="390266" cy="304984"/>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Gleichschenkliges Dreieck 18">
            <a:extLst>
              <a:ext uri="{FF2B5EF4-FFF2-40B4-BE49-F238E27FC236}">
                <a16:creationId xmlns:a16="http://schemas.microsoft.com/office/drawing/2014/main" id="{87233D88-69F9-439F-A8A0-83E3C832DDDD}"/>
              </a:ext>
            </a:extLst>
          </p:cNvPr>
          <p:cNvSpPr/>
          <p:nvPr/>
        </p:nvSpPr>
        <p:spPr>
          <a:xfrm>
            <a:off x="13518939" y="2583351"/>
            <a:ext cx="390266" cy="304984"/>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0" name="Gleichschenkliges Dreieck 19">
            <a:extLst>
              <a:ext uri="{FF2B5EF4-FFF2-40B4-BE49-F238E27FC236}">
                <a16:creationId xmlns:a16="http://schemas.microsoft.com/office/drawing/2014/main" id="{2533A8F9-78BC-41CD-9D07-E1C7BD909955}"/>
              </a:ext>
            </a:extLst>
          </p:cNvPr>
          <p:cNvSpPr/>
          <p:nvPr/>
        </p:nvSpPr>
        <p:spPr>
          <a:xfrm>
            <a:off x="15017122" y="4212506"/>
            <a:ext cx="390266" cy="304984"/>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1" name="Rechteck 20">
            <a:extLst>
              <a:ext uri="{FF2B5EF4-FFF2-40B4-BE49-F238E27FC236}">
                <a16:creationId xmlns:a16="http://schemas.microsoft.com/office/drawing/2014/main" id="{3654F1AE-6988-4C33-AEF4-9F2E4D2376BD}"/>
              </a:ext>
            </a:extLst>
          </p:cNvPr>
          <p:cNvSpPr/>
          <p:nvPr/>
        </p:nvSpPr>
        <p:spPr>
          <a:xfrm>
            <a:off x="12762116" y="2996609"/>
            <a:ext cx="409290" cy="395781"/>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Rechteck 21">
            <a:extLst>
              <a:ext uri="{FF2B5EF4-FFF2-40B4-BE49-F238E27FC236}">
                <a16:creationId xmlns:a16="http://schemas.microsoft.com/office/drawing/2014/main" id="{0CDC564E-6236-47BF-833E-8E294C50992F}"/>
              </a:ext>
            </a:extLst>
          </p:cNvPr>
          <p:cNvSpPr/>
          <p:nvPr/>
        </p:nvSpPr>
        <p:spPr>
          <a:xfrm>
            <a:off x="13739825" y="4415550"/>
            <a:ext cx="409290" cy="395781"/>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Rechteck 22">
            <a:extLst>
              <a:ext uri="{FF2B5EF4-FFF2-40B4-BE49-F238E27FC236}">
                <a16:creationId xmlns:a16="http://schemas.microsoft.com/office/drawing/2014/main" id="{198A3E22-12A7-488E-A041-18DDA4C589BA}"/>
              </a:ext>
            </a:extLst>
          </p:cNvPr>
          <p:cNvSpPr/>
          <p:nvPr/>
        </p:nvSpPr>
        <p:spPr>
          <a:xfrm>
            <a:off x="14540128" y="2340062"/>
            <a:ext cx="409290" cy="395781"/>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cxnSp>
        <p:nvCxnSpPr>
          <p:cNvPr id="36" name="Gerade Verbindung mit Pfeil 35">
            <a:extLst>
              <a:ext uri="{FF2B5EF4-FFF2-40B4-BE49-F238E27FC236}">
                <a16:creationId xmlns:a16="http://schemas.microsoft.com/office/drawing/2014/main" id="{58AD9E13-8AA1-401F-92D6-880624AD1874}"/>
              </a:ext>
            </a:extLst>
          </p:cNvPr>
          <p:cNvCxnSpPr>
            <a:cxnSpLocks/>
          </p:cNvCxnSpPr>
          <p:nvPr/>
        </p:nvCxnSpPr>
        <p:spPr>
          <a:xfrm flipH="1" flipV="1">
            <a:off x="12431351" y="6313197"/>
            <a:ext cx="22758" cy="3533689"/>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cxnSp>
        <p:nvCxnSpPr>
          <p:cNvPr id="37" name="Gerade Verbindung mit Pfeil 36">
            <a:extLst>
              <a:ext uri="{FF2B5EF4-FFF2-40B4-BE49-F238E27FC236}">
                <a16:creationId xmlns:a16="http://schemas.microsoft.com/office/drawing/2014/main" id="{0F2380CF-B85D-4A2F-A1DF-DA4811809238}"/>
              </a:ext>
            </a:extLst>
          </p:cNvPr>
          <p:cNvCxnSpPr>
            <a:cxnSpLocks/>
          </p:cNvCxnSpPr>
          <p:nvPr/>
        </p:nvCxnSpPr>
        <p:spPr>
          <a:xfrm>
            <a:off x="12431351" y="9846886"/>
            <a:ext cx="3952056"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sp>
        <p:nvSpPr>
          <p:cNvPr id="39" name="Ellipse 38">
            <a:extLst>
              <a:ext uri="{FF2B5EF4-FFF2-40B4-BE49-F238E27FC236}">
                <a16:creationId xmlns:a16="http://schemas.microsoft.com/office/drawing/2014/main" id="{B44143C4-BC60-4F4F-948E-A5B9BCFBB30D}"/>
              </a:ext>
            </a:extLst>
          </p:cNvPr>
          <p:cNvSpPr/>
          <p:nvPr/>
        </p:nvSpPr>
        <p:spPr>
          <a:xfrm>
            <a:off x="12999031" y="6601229"/>
            <a:ext cx="386532"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0" name="Ellipse 39">
            <a:extLst>
              <a:ext uri="{FF2B5EF4-FFF2-40B4-BE49-F238E27FC236}">
                <a16:creationId xmlns:a16="http://schemas.microsoft.com/office/drawing/2014/main" id="{B0BC44ED-5926-487D-B73B-2F5B27D84A45}"/>
              </a:ext>
            </a:extLst>
          </p:cNvPr>
          <p:cNvSpPr/>
          <p:nvPr/>
        </p:nvSpPr>
        <p:spPr>
          <a:xfrm>
            <a:off x="12763032" y="7535077"/>
            <a:ext cx="386532"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1" name="Ellipse 40">
            <a:extLst>
              <a:ext uri="{FF2B5EF4-FFF2-40B4-BE49-F238E27FC236}">
                <a16:creationId xmlns:a16="http://schemas.microsoft.com/office/drawing/2014/main" id="{2500ED1A-F4EA-4132-A8DD-66B07E91D95E}"/>
              </a:ext>
            </a:extLst>
          </p:cNvPr>
          <p:cNvSpPr/>
          <p:nvPr/>
        </p:nvSpPr>
        <p:spPr>
          <a:xfrm>
            <a:off x="13539830" y="7081090"/>
            <a:ext cx="386532" cy="3600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2" name="Gleichschenkliges Dreieck 41">
            <a:extLst>
              <a:ext uri="{FF2B5EF4-FFF2-40B4-BE49-F238E27FC236}">
                <a16:creationId xmlns:a16="http://schemas.microsoft.com/office/drawing/2014/main" id="{CC6886FD-ECBC-47AF-9464-41EF154290CC}"/>
              </a:ext>
            </a:extLst>
          </p:cNvPr>
          <p:cNvSpPr/>
          <p:nvPr/>
        </p:nvSpPr>
        <p:spPr>
          <a:xfrm>
            <a:off x="13008789" y="9091601"/>
            <a:ext cx="390266" cy="304984"/>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3" name="Gleichschenkliges Dreieck 42">
            <a:extLst>
              <a:ext uri="{FF2B5EF4-FFF2-40B4-BE49-F238E27FC236}">
                <a16:creationId xmlns:a16="http://schemas.microsoft.com/office/drawing/2014/main" id="{ED95F374-C4FF-4F3C-8B59-C74C0B670B8D}"/>
              </a:ext>
            </a:extLst>
          </p:cNvPr>
          <p:cNvSpPr/>
          <p:nvPr/>
        </p:nvSpPr>
        <p:spPr>
          <a:xfrm>
            <a:off x="13643827" y="8980792"/>
            <a:ext cx="390266" cy="304984"/>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4" name="Gleichschenkliges Dreieck 43">
            <a:extLst>
              <a:ext uri="{FF2B5EF4-FFF2-40B4-BE49-F238E27FC236}">
                <a16:creationId xmlns:a16="http://schemas.microsoft.com/office/drawing/2014/main" id="{575E642D-242E-4414-B155-69B6A803BFEF}"/>
              </a:ext>
            </a:extLst>
          </p:cNvPr>
          <p:cNvSpPr/>
          <p:nvPr/>
        </p:nvSpPr>
        <p:spPr>
          <a:xfrm>
            <a:off x="13149564" y="8419681"/>
            <a:ext cx="390266" cy="304984"/>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5" name="Rechteck 44">
            <a:extLst>
              <a:ext uri="{FF2B5EF4-FFF2-40B4-BE49-F238E27FC236}">
                <a16:creationId xmlns:a16="http://schemas.microsoft.com/office/drawing/2014/main" id="{A2F41DA5-54DE-4968-948C-A265863BCC8D}"/>
              </a:ext>
            </a:extLst>
          </p:cNvPr>
          <p:cNvSpPr/>
          <p:nvPr/>
        </p:nvSpPr>
        <p:spPr>
          <a:xfrm>
            <a:off x="15231279" y="8792438"/>
            <a:ext cx="409290" cy="395781"/>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6" name="Rechteck 45">
            <a:extLst>
              <a:ext uri="{FF2B5EF4-FFF2-40B4-BE49-F238E27FC236}">
                <a16:creationId xmlns:a16="http://schemas.microsoft.com/office/drawing/2014/main" id="{509B1C78-7FD3-4855-AFC8-64FFFBD1EA5E}"/>
              </a:ext>
            </a:extLst>
          </p:cNvPr>
          <p:cNvSpPr/>
          <p:nvPr/>
        </p:nvSpPr>
        <p:spPr>
          <a:xfrm>
            <a:off x="16029937" y="8636823"/>
            <a:ext cx="409290" cy="395781"/>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7" name="Rechteck 46">
            <a:extLst>
              <a:ext uri="{FF2B5EF4-FFF2-40B4-BE49-F238E27FC236}">
                <a16:creationId xmlns:a16="http://schemas.microsoft.com/office/drawing/2014/main" id="{7C0952A7-DADC-431A-8407-5C43428B51B6}"/>
              </a:ext>
            </a:extLst>
          </p:cNvPr>
          <p:cNvSpPr/>
          <p:nvPr/>
        </p:nvSpPr>
        <p:spPr>
          <a:xfrm>
            <a:off x="15435924" y="8008637"/>
            <a:ext cx="409290" cy="395781"/>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8" name="Textfeld 47">
            <a:extLst>
              <a:ext uri="{FF2B5EF4-FFF2-40B4-BE49-F238E27FC236}">
                <a16:creationId xmlns:a16="http://schemas.microsoft.com/office/drawing/2014/main" id="{5B1531CC-5CC2-4950-9241-4F082CCE0CB8}"/>
              </a:ext>
            </a:extLst>
          </p:cNvPr>
          <p:cNvSpPr txBox="1"/>
          <p:nvPr/>
        </p:nvSpPr>
        <p:spPr>
          <a:xfrm>
            <a:off x="11241633" y="7895117"/>
            <a:ext cx="856325" cy="387286"/>
          </a:xfrm>
          <a:prstGeom prst="rect">
            <a:avLst/>
          </a:prstGeom>
          <a:noFill/>
        </p:spPr>
        <p:txBody>
          <a:bodyPr wrap="none" rtlCol="0">
            <a:spAutoFit/>
          </a:bodyPr>
          <a:lstStyle/>
          <a:p>
            <a:pPr>
              <a:lnSpc>
                <a:spcPts val="2300"/>
              </a:lnSpc>
            </a:pPr>
            <a:r>
              <a:rPr lang="en-US" sz="2400" b="1" dirty="0"/>
              <a:t>2. PC</a:t>
            </a:r>
            <a:endParaRPr lang="en-AT" sz="2400" b="1" dirty="0"/>
          </a:p>
        </p:txBody>
      </p:sp>
      <p:sp>
        <p:nvSpPr>
          <p:cNvPr id="49" name="Textfeld 48">
            <a:extLst>
              <a:ext uri="{FF2B5EF4-FFF2-40B4-BE49-F238E27FC236}">
                <a16:creationId xmlns:a16="http://schemas.microsoft.com/office/drawing/2014/main" id="{1C69C576-A670-4690-B14E-15A4C08280EB}"/>
              </a:ext>
            </a:extLst>
          </p:cNvPr>
          <p:cNvSpPr txBox="1"/>
          <p:nvPr/>
        </p:nvSpPr>
        <p:spPr>
          <a:xfrm>
            <a:off x="14160899" y="10020711"/>
            <a:ext cx="856325" cy="387286"/>
          </a:xfrm>
          <a:prstGeom prst="rect">
            <a:avLst/>
          </a:prstGeom>
          <a:noFill/>
        </p:spPr>
        <p:txBody>
          <a:bodyPr wrap="none" rtlCol="0">
            <a:spAutoFit/>
          </a:bodyPr>
          <a:lstStyle/>
          <a:p>
            <a:pPr>
              <a:lnSpc>
                <a:spcPts val="2300"/>
              </a:lnSpc>
            </a:pPr>
            <a:r>
              <a:rPr lang="en-US" sz="2400" b="1" dirty="0"/>
              <a:t>1. PC</a:t>
            </a:r>
            <a:endParaRPr lang="en-AT" sz="2400" b="1" dirty="0"/>
          </a:p>
        </p:txBody>
      </p:sp>
      <p:sp>
        <p:nvSpPr>
          <p:cNvPr id="50" name="Textfeld 49">
            <a:extLst>
              <a:ext uri="{FF2B5EF4-FFF2-40B4-BE49-F238E27FC236}">
                <a16:creationId xmlns:a16="http://schemas.microsoft.com/office/drawing/2014/main" id="{78D95C6D-0A1B-4FFF-A04B-620028D079DF}"/>
              </a:ext>
            </a:extLst>
          </p:cNvPr>
          <p:cNvSpPr txBox="1"/>
          <p:nvPr/>
        </p:nvSpPr>
        <p:spPr>
          <a:xfrm>
            <a:off x="16364657" y="5332912"/>
            <a:ext cx="314510" cy="387286"/>
          </a:xfrm>
          <a:prstGeom prst="rect">
            <a:avLst/>
          </a:prstGeom>
          <a:noFill/>
        </p:spPr>
        <p:txBody>
          <a:bodyPr wrap="none" rtlCol="0">
            <a:spAutoFit/>
          </a:bodyPr>
          <a:lstStyle/>
          <a:p>
            <a:pPr>
              <a:lnSpc>
                <a:spcPts val="2300"/>
              </a:lnSpc>
            </a:pPr>
            <a:r>
              <a:rPr lang="en-US" sz="2400" b="1" dirty="0"/>
              <a:t>x</a:t>
            </a:r>
            <a:endParaRPr lang="en-AT" sz="2400" b="1" dirty="0"/>
          </a:p>
        </p:txBody>
      </p:sp>
      <p:sp>
        <p:nvSpPr>
          <p:cNvPr id="51" name="Textfeld 50">
            <a:extLst>
              <a:ext uri="{FF2B5EF4-FFF2-40B4-BE49-F238E27FC236}">
                <a16:creationId xmlns:a16="http://schemas.microsoft.com/office/drawing/2014/main" id="{03DA79B0-9AED-4CDE-BD15-5AF6BA2F5E4F}"/>
              </a:ext>
            </a:extLst>
          </p:cNvPr>
          <p:cNvSpPr txBox="1"/>
          <p:nvPr/>
        </p:nvSpPr>
        <p:spPr>
          <a:xfrm>
            <a:off x="12081562" y="1348921"/>
            <a:ext cx="324128" cy="387286"/>
          </a:xfrm>
          <a:prstGeom prst="rect">
            <a:avLst/>
          </a:prstGeom>
          <a:noFill/>
        </p:spPr>
        <p:txBody>
          <a:bodyPr wrap="none" rtlCol="0">
            <a:spAutoFit/>
          </a:bodyPr>
          <a:lstStyle/>
          <a:p>
            <a:pPr>
              <a:lnSpc>
                <a:spcPts val="2300"/>
              </a:lnSpc>
            </a:pPr>
            <a:r>
              <a:rPr lang="en-US" sz="2400" b="1" dirty="0"/>
              <a:t>y</a:t>
            </a:r>
            <a:endParaRPr lang="en-AT" sz="2400" b="1" dirty="0"/>
          </a:p>
        </p:txBody>
      </p:sp>
      <p:sp>
        <p:nvSpPr>
          <p:cNvPr id="52" name="Textfeld 51">
            <a:extLst>
              <a:ext uri="{FF2B5EF4-FFF2-40B4-BE49-F238E27FC236}">
                <a16:creationId xmlns:a16="http://schemas.microsoft.com/office/drawing/2014/main" id="{C5CE0C10-5B5B-495A-9235-125A32B217F1}"/>
              </a:ext>
            </a:extLst>
          </p:cNvPr>
          <p:cNvSpPr txBox="1"/>
          <p:nvPr/>
        </p:nvSpPr>
        <p:spPr>
          <a:xfrm>
            <a:off x="15399980" y="3019544"/>
            <a:ext cx="327334" cy="387286"/>
          </a:xfrm>
          <a:prstGeom prst="rect">
            <a:avLst/>
          </a:prstGeom>
          <a:noFill/>
        </p:spPr>
        <p:txBody>
          <a:bodyPr wrap="none" rtlCol="0">
            <a:spAutoFit/>
          </a:bodyPr>
          <a:lstStyle/>
          <a:p>
            <a:pPr>
              <a:lnSpc>
                <a:spcPts val="2300"/>
              </a:lnSpc>
            </a:pPr>
            <a:r>
              <a:rPr lang="en-US" sz="2400" b="1" dirty="0"/>
              <a:t>z</a:t>
            </a:r>
          </a:p>
        </p:txBody>
      </p:sp>
      <p:sp>
        <p:nvSpPr>
          <p:cNvPr id="53" name="Inhaltsplatzhalter 3">
            <a:extLst>
              <a:ext uri="{FF2B5EF4-FFF2-40B4-BE49-F238E27FC236}">
                <a16:creationId xmlns:a16="http://schemas.microsoft.com/office/drawing/2014/main" id="{C9488B66-CC5C-488D-97A8-45C89D70DF68}"/>
              </a:ext>
            </a:extLst>
          </p:cNvPr>
          <p:cNvSpPr>
            <a:spLocks noGrp="1"/>
          </p:cNvSpPr>
          <p:nvPr>
            <p:ph idx="12"/>
          </p:nvPr>
        </p:nvSpPr>
        <p:spPr>
          <a:xfrm>
            <a:off x="1054799" y="2055813"/>
            <a:ext cx="7229727" cy="8351836"/>
          </a:xfrm>
        </p:spPr>
        <p:txBody>
          <a:bodyPr>
            <a:normAutofit/>
          </a:bodyPr>
          <a:lstStyle/>
          <a:p>
            <a:r>
              <a:rPr lang="en-US" dirty="0"/>
              <a:t>statistical method to reduce dimensions</a:t>
            </a:r>
          </a:p>
          <a:p>
            <a:r>
              <a:rPr lang="en-US" dirty="0"/>
              <a:t>Find groups with similarities</a:t>
            </a:r>
          </a:p>
        </p:txBody>
      </p:sp>
    </p:spTree>
    <p:extLst>
      <p:ext uri="{BB962C8B-B14F-4D97-AF65-F5344CB8AC3E}">
        <p14:creationId xmlns:p14="http://schemas.microsoft.com/office/powerpoint/2010/main" val="25177865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5F2954E-9CCA-48D6-8E03-8BAA3637794D}"/>
              </a:ext>
            </a:extLst>
          </p:cNvPr>
          <p:cNvSpPr>
            <a:spLocks noGrp="1"/>
          </p:cNvSpPr>
          <p:nvPr>
            <p:ph type="title"/>
          </p:nvPr>
        </p:nvSpPr>
        <p:spPr/>
        <p:txBody>
          <a:bodyPr/>
          <a:lstStyle/>
          <a:p>
            <a:r>
              <a:rPr lang="en-US" dirty="0"/>
              <a:t>Multinomial Logistic Regression</a:t>
            </a:r>
            <a:endParaRPr lang="en-AT" dirty="0"/>
          </a:p>
        </p:txBody>
      </p:sp>
      <p:pic>
        <p:nvPicPr>
          <p:cNvPr id="10" name="Grafik 9" descr="Ein Bild, das Text, Karte enthält.&#10;&#10;Automatisch generierte Beschreibung">
            <a:extLst>
              <a:ext uri="{FF2B5EF4-FFF2-40B4-BE49-F238E27FC236}">
                <a16:creationId xmlns:a16="http://schemas.microsoft.com/office/drawing/2014/main" id="{6D638786-A4C9-404E-A7AE-ADFF317E7AD1}"/>
              </a:ext>
            </a:extLst>
          </p:cNvPr>
          <p:cNvPicPr>
            <a:picLocks noChangeAspect="1"/>
          </p:cNvPicPr>
          <p:nvPr/>
        </p:nvPicPr>
        <p:blipFill>
          <a:blip r:embed="rId2"/>
          <a:stretch>
            <a:fillRect/>
          </a:stretch>
        </p:blipFill>
        <p:spPr>
          <a:xfrm>
            <a:off x="5085879" y="1767038"/>
            <a:ext cx="8856984" cy="8856984"/>
          </a:xfrm>
          <a:prstGeom prst="rect">
            <a:avLst/>
          </a:prstGeom>
        </p:spPr>
      </p:pic>
    </p:spTree>
    <p:extLst>
      <p:ext uri="{BB962C8B-B14F-4D97-AF65-F5344CB8AC3E}">
        <p14:creationId xmlns:p14="http://schemas.microsoft.com/office/powerpoint/2010/main" val="1361409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5F2954E-9CCA-48D6-8E03-8BAA3637794D}"/>
              </a:ext>
            </a:extLst>
          </p:cNvPr>
          <p:cNvSpPr>
            <a:spLocks noGrp="1"/>
          </p:cNvSpPr>
          <p:nvPr>
            <p:ph type="title"/>
          </p:nvPr>
        </p:nvSpPr>
        <p:spPr/>
        <p:txBody>
          <a:bodyPr/>
          <a:lstStyle/>
          <a:p>
            <a:r>
              <a:rPr lang="en-US" dirty="0"/>
              <a:t>ANN - Classifier</a:t>
            </a:r>
            <a:endParaRPr lang="en-AT" dirty="0"/>
          </a:p>
        </p:txBody>
      </p:sp>
      <p:pic>
        <p:nvPicPr>
          <p:cNvPr id="10" name="Grafik 9">
            <a:extLst>
              <a:ext uri="{FF2B5EF4-FFF2-40B4-BE49-F238E27FC236}">
                <a16:creationId xmlns:a16="http://schemas.microsoft.com/office/drawing/2014/main" id="{A8A220AF-6F75-4E8C-B146-295C746273E5}"/>
              </a:ext>
            </a:extLst>
          </p:cNvPr>
          <p:cNvPicPr>
            <a:picLocks noChangeAspect="1"/>
          </p:cNvPicPr>
          <p:nvPr/>
        </p:nvPicPr>
        <p:blipFill>
          <a:blip r:embed="rId2"/>
          <a:stretch>
            <a:fillRect/>
          </a:stretch>
        </p:blipFill>
        <p:spPr>
          <a:xfrm>
            <a:off x="4293791" y="2271093"/>
            <a:ext cx="9941761" cy="8326953"/>
          </a:xfrm>
          <a:prstGeom prst="rect">
            <a:avLst/>
          </a:prstGeom>
        </p:spPr>
      </p:pic>
    </p:spTree>
    <p:extLst>
      <p:ext uri="{BB962C8B-B14F-4D97-AF65-F5344CB8AC3E}">
        <p14:creationId xmlns:p14="http://schemas.microsoft.com/office/powerpoint/2010/main" val="40975030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descr="Ein Bild, das Regen enthält.&#10;&#10;Automatisch generierte Beschreibung">
            <a:extLst>
              <a:ext uri="{FF2B5EF4-FFF2-40B4-BE49-F238E27FC236}">
                <a16:creationId xmlns:a16="http://schemas.microsoft.com/office/drawing/2014/main" id="{8D9AB567-BDD2-4579-B55E-E20453324C96}"/>
              </a:ext>
            </a:extLst>
          </p:cNvPr>
          <p:cNvPicPr>
            <a:picLocks noGrp="1" noChangeAspect="1"/>
          </p:cNvPicPr>
          <p:nvPr>
            <p:ph type="pic" sz="quarter" idx="11"/>
          </p:nvPr>
        </p:nvPicPr>
        <p:blipFill>
          <a:blip r:embed="rId2"/>
          <a:srcRect t="9973" b="9973"/>
          <a:stretch>
            <a:fillRect/>
          </a:stretch>
        </p:blipFill>
        <p:spPr/>
      </p:pic>
      <p:sp>
        <p:nvSpPr>
          <p:cNvPr id="3" name="Textplatzhalter 2">
            <a:extLst>
              <a:ext uri="{FF2B5EF4-FFF2-40B4-BE49-F238E27FC236}">
                <a16:creationId xmlns:a16="http://schemas.microsoft.com/office/drawing/2014/main" id="{0C7AC78D-706D-426F-862A-DBC4DF0DFD41}"/>
              </a:ext>
            </a:extLst>
          </p:cNvPr>
          <p:cNvSpPr>
            <a:spLocks noGrp="1"/>
          </p:cNvSpPr>
          <p:nvPr>
            <p:ph type="body" sz="quarter" idx="10"/>
          </p:nvPr>
        </p:nvSpPr>
        <p:spPr/>
        <p:txBody>
          <a:bodyPr/>
          <a:lstStyle/>
          <a:p>
            <a:endParaRPr lang="en-AT"/>
          </a:p>
        </p:txBody>
      </p:sp>
      <p:sp>
        <p:nvSpPr>
          <p:cNvPr id="4" name="Textplatzhalter 3">
            <a:extLst>
              <a:ext uri="{FF2B5EF4-FFF2-40B4-BE49-F238E27FC236}">
                <a16:creationId xmlns:a16="http://schemas.microsoft.com/office/drawing/2014/main" id="{0ACB0465-B56B-498F-B579-B4AB87318354}"/>
              </a:ext>
            </a:extLst>
          </p:cNvPr>
          <p:cNvSpPr>
            <a:spLocks noGrp="1"/>
          </p:cNvSpPr>
          <p:nvPr>
            <p:ph type="body" sz="quarter" idx="12"/>
          </p:nvPr>
        </p:nvSpPr>
        <p:spPr/>
        <p:txBody>
          <a:bodyPr/>
          <a:lstStyle/>
          <a:p>
            <a:endParaRPr lang="en-AT"/>
          </a:p>
        </p:txBody>
      </p:sp>
      <p:sp>
        <p:nvSpPr>
          <p:cNvPr id="5" name="Titel 4">
            <a:extLst>
              <a:ext uri="{FF2B5EF4-FFF2-40B4-BE49-F238E27FC236}">
                <a16:creationId xmlns:a16="http://schemas.microsoft.com/office/drawing/2014/main" id="{A3B97D2A-7EFA-43AA-8B5B-32B368A91672}"/>
              </a:ext>
            </a:extLst>
          </p:cNvPr>
          <p:cNvSpPr>
            <a:spLocks noGrp="1"/>
          </p:cNvSpPr>
          <p:nvPr>
            <p:ph type="title"/>
          </p:nvPr>
        </p:nvSpPr>
        <p:spPr/>
        <p:txBody>
          <a:bodyPr/>
          <a:lstStyle/>
          <a:p>
            <a:r>
              <a:rPr lang="en-US" dirty="0"/>
              <a:t>Let’s code</a:t>
            </a:r>
            <a:br>
              <a:rPr lang="en-US" dirty="0"/>
            </a:br>
            <a:r>
              <a:rPr lang="en-US" sz="2400" dirty="0"/>
              <a:t>(</a:t>
            </a:r>
            <a:r>
              <a:rPr lang="en-GB" sz="2400" dirty="0"/>
              <a:t>git clone </a:t>
            </a:r>
            <a:r>
              <a:rPr lang="en-GB" sz="2400" dirty="0">
                <a:solidFill>
                  <a:schemeClr val="bg1"/>
                </a:solidFill>
                <a:hlinkClick r:id="rId3">
                  <a:extLst>
                    <a:ext uri="{A12FA001-AC4F-418D-AE19-62706E023703}">
                      <ahyp:hlinkClr xmlns:ahyp="http://schemas.microsoft.com/office/drawing/2018/hyperlinkcolor" val="tx"/>
                    </a:ext>
                  </a:extLst>
                </a:hlinkClick>
              </a:rPr>
              <a:t>https://ingo_februar</a:t>
            </a:r>
            <a:r>
              <a:rPr lang="en-GB" sz="2400" dirty="0"/>
              <a:t>@bitbucket.org/ingo_februar/bida_example.git</a:t>
            </a:r>
            <a:r>
              <a:rPr lang="en-US" sz="2400" dirty="0"/>
              <a:t>)</a:t>
            </a:r>
            <a:endParaRPr lang="en-AT" dirty="0"/>
          </a:p>
        </p:txBody>
      </p:sp>
    </p:spTree>
    <p:extLst>
      <p:ext uri="{BB962C8B-B14F-4D97-AF65-F5344CB8AC3E}">
        <p14:creationId xmlns:p14="http://schemas.microsoft.com/office/powerpoint/2010/main" val="1883600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platzhalter 7" descr="Ein Bild, das Tier, sitzend, schwarz, Essen enthält.&#10;&#10;Automatisch generierte Beschreibung">
            <a:extLst>
              <a:ext uri="{FF2B5EF4-FFF2-40B4-BE49-F238E27FC236}">
                <a16:creationId xmlns:a16="http://schemas.microsoft.com/office/drawing/2014/main" id="{65496031-8763-419B-B76D-14E734D52936}"/>
              </a:ext>
            </a:extLst>
          </p:cNvPr>
          <p:cNvPicPr>
            <a:picLocks noGrp="1" noChangeAspect="1"/>
          </p:cNvPicPr>
          <p:nvPr>
            <p:ph type="pic" sz="quarter" idx="10"/>
          </p:nvPr>
        </p:nvPicPr>
        <p:blipFill>
          <a:blip r:embed="rId2"/>
          <a:srcRect t="9605" b="9605"/>
          <a:stretch>
            <a:fillRect/>
          </a:stretch>
        </p:blipFill>
        <p:spPr/>
      </p:pic>
      <p:sp>
        <p:nvSpPr>
          <p:cNvPr id="3" name="Textplatzhalter 2">
            <a:extLst>
              <a:ext uri="{FF2B5EF4-FFF2-40B4-BE49-F238E27FC236}">
                <a16:creationId xmlns:a16="http://schemas.microsoft.com/office/drawing/2014/main" id="{A069A7EA-BE3B-4D54-9394-B571F5B836C3}"/>
              </a:ext>
            </a:extLst>
          </p:cNvPr>
          <p:cNvSpPr>
            <a:spLocks noGrp="1"/>
          </p:cNvSpPr>
          <p:nvPr>
            <p:ph type="body" sz="quarter" idx="12"/>
          </p:nvPr>
        </p:nvSpPr>
        <p:spPr/>
        <p:txBody>
          <a:bodyPr/>
          <a:lstStyle/>
          <a:p>
            <a:endParaRPr lang="de-DE"/>
          </a:p>
        </p:txBody>
      </p:sp>
      <p:sp>
        <p:nvSpPr>
          <p:cNvPr id="4" name="Textplatzhalter 3">
            <a:extLst>
              <a:ext uri="{FF2B5EF4-FFF2-40B4-BE49-F238E27FC236}">
                <a16:creationId xmlns:a16="http://schemas.microsoft.com/office/drawing/2014/main" id="{0EED87BE-1FB0-4AD2-9C0A-464C35748BC6}"/>
              </a:ext>
            </a:extLst>
          </p:cNvPr>
          <p:cNvSpPr>
            <a:spLocks noGrp="1"/>
          </p:cNvSpPr>
          <p:nvPr>
            <p:ph type="body" sz="quarter" idx="11"/>
          </p:nvPr>
        </p:nvSpPr>
        <p:spPr/>
        <p:txBody>
          <a:bodyPr/>
          <a:lstStyle/>
          <a:p>
            <a:endParaRPr lang="de-DE" dirty="0"/>
          </a:p>
        </p:txBody>
      </p:sp>
      <p:sp>
        <p:nvSpPr>
          <p:cNvPr id="5" name="Untertitel 4">
            <a:extLst>
              <a:ext uri="{FF2B5EF4-FFF2-40B4-BE49-F238E27FC236}">
                <a16:creationId xmlns:a16="http://schemas.microsoft.com/office/drawing/2014/main" id="{A4766961-3EC1-45BD-8EA2-08765E4B0354}"/>
              </a:ext>
            </a:extLst>
          </p:cNvPr>
          <p:cNvSpPr>
            <a:spLocks noGrp="1"/>
          </p:cNvSpPr>
          <p:nvPr>
            <p:ph type="subTitle" idx="1"/>
          </p:nvPr>
        </p:nvSpPr>
        <p:spPr/>
        <p:txBody>
          <a:bodyPr/>
          <a:lstStyle/>
          <a:p>
            <a:r>
              <a:rPr lang="en-US" dirty="0"/>
              <a:t>one of the </a:t>
            </a:r>
            <a:r>
              <a:rPr lang="en-US" b="1" dirty="0"/>
              <a:t>fastest</a:t>
            </a:r>
            <a:r>
              <a:rPr lang="en-US" dirty="0"/>
              <a:t>-</a:t>
            </a:r>
            <a:r>
              <a:rPr lang="en-US" b="1" dirty="0"/>
              <a:t>growing programming languages (GITHUB)</a:t>
            </a:r>
            <a:endParaRPr lang="de-DE" dirty="0"/>
          </a:p>
        </p:txBody>
      </p:sp>
      <p:sp>
        <p:nvSpPr>
          <p:cNvPr id="6" name="Titel 5">
            <a:extLst>
              <a:ext uri="{FF2B5EF4-FFF2-40B4-BE49-F238E27FC236}">
                <a16:creationId xmlns:a16="http://schemas.microsoft.com/office/drawing/2014/main" id="{D98074DC-2515-4158-B2BE-10FD8ABC8C6D}"/>
              </a:ext>
            </a:extLst>
          </p:cNvPr>
          <p:cNvSpPr>
            <a:spLocks noGrp="1"/>
          </p:cNvSpPr>
          <p:nvPr>
            <p:ph type="ctrTitle"/>
          </p:nvPr>
        </p:nvSpPr>
        <p:spPr/>
        <p:txBody>
          <a:bodyPr/>
          <a:lstStyle/>
          <a:p>
            <a:r>
              <a:rPr lang="de-DE" dirty="0"/>
              <a:t>Python</a:t>
            </a:r>
          </a:p>
        </p:txBody>
      </p:sp>
    </p:spTree>
    <p:extLst>
      <p:ext uri="{BB962C8B-B14F-4D97-AF65-F5344CB8AC3E}">
        <p14:creationId xmlns:p14="http://schemas.microsoft.com/office/powerpoint/2010/main" val="4293747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DB38897B-E0C1-4851-8DAC-6E416A17D907}"/>
              </a:ext>
            </a:extLst>
          </p:cNvPr>
          <p:cNvSpPr>
            <a:spLocks noGrp="1"/>
          </p:cNvSpPr>
          <p:nvPr>
            <p:ph type="body" sz="quarter" idx="18"/>
          </p:nvPr>
        </p:nvSpPr>
        <p:spPr/>
        <p:txBody>
          <a:bodyPr/>
          <a:lstStyle/>
          <a:p>
            <a:r>
              <a:rPr lang="en-US" dirty="0"/>
              <a:t>What is Python and why do we want it?</a:t>
            </a:r>
          </a:p>
          <a:p>
            <a:r>
              <a:rPr lang="en-US" dirty="0"/>
              <a:t>Python in </a:t>
            </a:r>
            <a:r>
              <a:rPr lang="en-US" dirty="0" err="1"/>
              <a:t>DataScience</a:t>
            </a:r>
            <a:endParaRPr lang="en-US" dirty="0"/>
          </a:p>
          <a:p>
            <a:r>
              <a:rPr lang="en-US" dirty="0"/>
              <a:t>Python vs. R</a:t>
            </a:r>
          </a:p>
          <a:p>
            <a:r>
              <a:rPr lang="en-US" dirty="0"/>
              <a:t>Exercise</a:t>
            </a:r>
          </a:p>
          <a:p>
            <a:pPr lvl="1"/>
            <a:r>
              <a:rPr lang="en-US" dirty="0"/>
              <a:t>Dataset</a:t>
            </a:r>
          </a:p>
          <a:p>
            <a:pPr lvl="1"/>
            <a:r>
              <a:rPr lang="en-US" dirty="0"/>
              <a:t>Models</a:t>
            </a:r>
          </a:p>
          <a:p>
            <a:pPr lvl="1"/>
            <a:r>
              <a:rPr lang="en-US" dirty="0"/>
              <a:t>Coding</a:t>
            </a:r>
          </a:p>
          <a:p>
            <a:endParaRPr lang="en-US" dirty="0"/>
          </a:p>
        </p:txBody>
      </p:sp>
    </p:spTree>
    <p:extLst>
      <p:ext uri="{BB962C8B-B14F-4D97-AF65-F5344CB8AC3E}">
        <p14:creationId xmlns:p14="http://schemas.microsoft.com/office/powerpoint/2010/main" val="3241325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descr="Ein Bild, das Mann, Person, Brille, drinnen enthält.&#10;&#10;Automatisch generierte Beschreibung">
            <a:extLst>
              <a:ext uri="{FF2B5EF4-FFF2-40B4-BE49-F238E27FC236}">
                <a16:creationId xmlns:a16="http://schemas.microsoft.com/office/drawing/2014/main" id="{99EC9143-0869-4F42-9D08-ADF830C595AE}"/>
              </a:ext>
            </a:extLst>
          </p:cNvPr>
          <p:cNvPicPr>
            <a:picLocks noGrp="1" noChangeAspect="1"/>
          </p:cNvPicPr>
          <p:nvPr>
            <p:ph type="pic" sz="quarter" idx="15"/>
          </p:nvPr>
        </p:nvPicPr>
        <p:blipFill>
          <a:blip r:embed="rId2"/>
          <a:srcRect t="14845" b="14845"/>
          <a:stretch>
            <a:fillRect/>
          </a:stretch>
        </p:blipFill>
        <p:spPr/>
      </p:pic>
      <p:sp>
        <p:nvSpPr>
          <p:cNvPr id="3" name="Textplatzhalter 2">
            <a:extLst>
              <a:ext uri="{FF2B5EF4-FFF2-40B4-BE49-F238E27FC236}">
                <a16:creationId xmlns:a16="http://schemas.microsoft.com/office/drawing/2014/main" id="{0FCE6F6C-8290-411B-922E-4C38C2C8C113}"/>
              </a:ext>
            </a:extLst>
          </p:cNvPr>
          <p:cNvSpPr>
            <a:spLocks noGrp="1"/>
          </p:cNvSpPr>
          <p:nvPr>
            <p:ph type="body" sz="quarter" idx="17"/>
          </p:nvPr>
        </p:nvSpPr>
        <p:spPr/>
        <p:txBody>
          <a:bodyPr/>
          <a:lstStyle/>
          <a:p>
            <a:endParaRPr lang="en-AT" dirty="0"/>
          </a:p>
        </p:txBody>
      </p:sp>
      <p:sp>
        <p:nvSpPr>
          <p:cNvPr id="4" name="Textplatzhalter 3">
            <a:extLst>
              <a:ext uri="{FF2B5EF4-FFF2-40B4-BE49-F238E27FC236}">
                <a16:creationId xmlns:a16="http://schemas.microsoft.com/office/drawing/2014/main" id="{DC0EE9A6-0970-4E44-ADD7-662EA1C41BA3}"/>
              </a:ext>
            </a:extLst>
          </p:cNvPr>
          <p:cNvSpPr>
            <a:spLocks noGrp="1"/>
          </p:cNvSpPr>
          <p:nvPr>
            <p:ph type="body" sz="quarter" idx="11"/>
          </p:nvPr>
        </p:nvSpPr>
        <p:spPr/>
        <p:txBody>
          <a:bodyPr/>
          <a:lstStyle/>
          <a:p>
            <a:r>
              <a:rPr lang="en-GB" dirty="0"/>
              <a:t>Created by Guido van Rossum in 1989</a:t>
            </a:r>
            <a:endParaRPr lang="en-AT" dirty="0"/>
          </a:p>
        </p:txBody>
      </p:sp>
      <p:sp>
        <p:nvSpPr>
          <p:cNvPr id="5" name="Textplatzhalter 4">
            <a:extLst>
              <a:ext uri="{FF2B5EF4-FFF2-40B4-BE49-F238E27FC236}">
                <a16:creationId xmlns:a16="http://schemas.microsoft.com/office/drawing/2014/main" id="{55BEAA07-DAE2-4ADC-A334-46D9DB1FCFB3}"/>
              </a:ext>
            </a:extLst>
          </p:cNvPr>
          <p:cNvSpPr>
            <a:spLocks noGrp="1"/>
          </p:cNvSpPr>
          <p:nvPr>
            <p:ph type="body" sz="quarter" idx="16"/>
          </p:nvPr>
        </p:nvSpPr>
        <p:spPr/>
        <p:txBody>
          <a:bodyPr>
            <a:normAutofit lnSpcReduction="10000"/>
          </a:bodyPr>
          <a:lstStyle/>
          <a:p>
            <a:r>
              <a:rPr lang="en-US" b="1" dirty="0"/>
              <a:t>Python</a:t>
            </a:r>
            <a:r>
              <a:rPr lang="en-US" dirty="0"/>
              <a:t> is an interpreted, high-level, general-purpose programming language.</a:t>
            </a:r>
            <a:endParaRPr lang="en-AT" dirty="0"/>
          </a:p>
        </p:txBody>
      </p:sp>
    </p:spTree>
    <p:extLst>
      <p:ext uri="{BB962C8B-B14F-4D97-AF65-F5344CB8AC3E}">
        <p14:creationId xmlns:p14="http://schemas.microsoft.com/office/powerpoint/2010/main" val="1270934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CFB945E-61D7-47B3-B9B9-0FCB8EDABC55}"/>
              </a:ext>
            </a:extLst>
          </p:cNvPr>
          <p:cNvSpPr>
            <a:spLocks noGrp="1"/>
          </p:cNvSpPr>
          <p:nvPr>
            <p:ph type="title"/>
          </p:nvPr>
        </p:nvSpPr>
        <p:spPr/>
        <p:txBody>
          <a:bodyPr/>
          <a:lstStyle/>
          <a:p>
            <a:r>
              <a:rPr lang="en-US" dirty="0"/>
              <a:t>What is it used for?</a:t>
            </a:r>
            <a:endParaRPr lang="en-AT" dirty="0"/>
          </a:p>
        </p:txBody>
      </p:sp>
      <p:pic>
        <p:nvPicPr>
          <p:cNvPr id="10" name="Grafik 9">
            <a:extLst>
              <a:ext uri="{FF2B5EF4-FFF2-40B4-BE49-F238E27FC236}">
                <a16:creationId xmlns:a16="http://schemas.microsoft.com/office/drawing/2014/main" id="{2F94A105-678C-40F7-9E1F-C7CCA98431BB}"/>
              </a:ext>
            </a:extLst>
          </p:cNvPr>
          <p:cNvPicPr>
            <a:picLocks noChangeAspect="1"/>
          </p:cNvPicPr>
          <p:nvPr/>
        </p:nvPicPr>
        <p:blipFill>
          <a:blip r:embed="rId2"/>
          <a:stretch>
            <a:fillRect/>
          </a:stretch>
        </p:blipFill>
        <p:spPr>
          <a:xfrm>
            <a:off x="7667842" y="3982555"/>
            <a:ext cx="4591397" cy="4591397"/>
          </a:xfrm>
          <a:prstGeom prst="rect">
            <a:avLst/>
          </a:prstGeom>
        </p:spPr>
      </p:pic>
      <p:grpSp>
        <p:nvGrpSpPr>
          <p:cNvPr id="15" name="Gruppieren 14">
            <a:extLst>
              <a:ext uri="{FF2B5EF4-FFF2-40B4-BE49-F238E27FC236}">
                <a16:creationId xmlns:a16="http://schemas.microsoft.com/office/drawing/2014/main" id="{64990B74-CFF6-4545-841E-F8545CCC925C}"/>
              </a:ext>
            </a:extLst>
          </p:cNvPr>
          <p:cNvGrpSpPr/>
          <p:nvPr/>
        </p:nvGrpSpPr>
        <p:grpSpPr>
          <a:xfrm>
            <a:off x="5514374" y="2418155"/>
            <a:ext cx="2401416" cy="1656184"/>
            <a:chOff x="3118235" y="3351213"/>
            <a:chExt cx="2401416" cy="1656184"/>
          </a:xfrm>
        </p:grpSpPr>
        <p:sp>
          <p:nvSpPr>
            <p:cNvPr id="14" name="Rechteck: abgerundete Ecken 13">
              <a:extLst>
                <a:ext uri="{FF2B5EF4-FFF2-40B4-BE49-F238E27FC236}">
                  <a16:creationId xmlns:a16="http://schemas.microsoft.com/office/drawing/2014/main" id="{A3B312FF-54D8-4D5F-BB6C-6DE5B8F1DDA7}"/>
                </a:ext>
              </a:extLst>
            </p:cNvPr>
            <p:cNvSpPr/>
            <p:nvPr/>
          </p:nvSpPr>
          <p:spPr>
            <a:xfrm>
              <a:off x="3118235" y="3351213"/>
              <a:ext cx="2401416" cy="16561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Textfeld 10">
              <a:extLst>
                <a:ext uri="{FF2B5EF4-FFF2-40B4-BE49-F238E27FC236}">
                  <a16:creationId xmlns:a16="http://schemas.microsoft.com/office/drawing/2014/main" id="{9F5243D1-D2B3-4CAD-8B55-9C22FDF1CB19}"/>
                </a:ext>
              </a:extLst>
            </p:cNvPr>
            <p:cNvSpPr txBox="1"/>
            <p:nvPr/>
          </p:nvSpPr>
          <p:spPr>
            <a:xfrm>
              <a:off x="3118235" y="4456485"/>
              <a:ext cx="2401416" cy="387286"/>
            </a:xfrm>
            <a:prstGeom prst="rect">
              <a:avLst/>
            </a:prstGeom>
            <a:noFill/>
          </p:spPr>
          <p:txBody>
            <a:bodyPr wrap="square" rtlCol="0">
              <a:spAutoFit/>
            </a:bodyPr>
            <a:lstStyle/>
            <a:p>
              <a:pPr algn="ctr">
                <a:lnSpc>
                  <a:spcPts val="2300"/>
                </a:lnSpc>
              </a:pPr>
              <a:r>
                <a:rPr lang="en-US" sz="2000" b="1" dirty="0">
                  <a:solidFill>
                    <a:schemeClr val="bg1"/>
                  </a:solidFill>
                </a:rPr>
                <a:t>Data Analysis</a:t>
              </a:r>
              <a:endParaRPr lang="en-AT" sz="2000" b="1" dirty="0">
                <a:solidFill>
                  <a:schemeClr val="bg1"/>
                </a:solidFill>
              </a:endParaRPr>
            </a:p>
          </p:txBody>
        </p:sp>
        <p:pic>
          <p:nvPicPr>
            <p:cNvPr id="13" name="Grafik 12" descr="Balkendiagramm">
              <a:extLst>
                <a:ext uri="{FF2B5EF4-FFF2-40B4-BE49-F238E27FC236}">
                  <a16:creationId xmlns:a16="http://schemas.microsoft.com/office/drawing/2014/main" id="{03094F35-7865-440C-A74B-B947197B33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1743" y="3542085"/>
              <a:ext cx="914400" cy="914400"/>
            </a:xfrm>
            <a:prstGeom prst="rect">
              <a:avLst/>
            </a:prstGeom>
          </p:spPr>
        </p:pic>
      </p:grpSp>
      <p:grpSp>
        <p:nvGrpSpPr>
          <p:cNvPr id="17" name="Gruppieren 16">
            <a:extLst>
              <a:ext uri="{FF2B5EF4-FFF2-40B4-BE49-F238E27FC236}">
                <a16:creationId xmlns:a16="http://schemas.microsoft.com/office/drawing/2014/main" id="{2EE52A92-856D-48A7-86B4-91CD03D067D6}"/>
              </a:ext>
            </a:extLst>
          </p:cNvPr>
          <p:cNvGrpSpPr/>
          <p:nvPr/>
        </p:nvGrpSpPr>
        <p:grpSpPr>
          <a:xfrm>
            <a:off x="4077767" y="4281226"/>
            <a:ext cx="2401416" cy="1656184"/>
            <a:chOff x="3118235" y="3351213"/>
            <a:chExt cx="2401416" cy="1656184"/>
          </a:xfrm>
        </p:grpSpPr>
        <p:sp>
          <p:nvSpPr>
            <p:cNvPr id="18" name="Rechteck: abgerundete Ecken 17">
              <a:extLst>
                <a:ext uri="{FF2B5EF4-FFF2-40B4-BE49-F238E27FC236}">
                  <a16:creationId xmlns:a16="http://schemas.microsoft.com/office/drawing/2014/main" id="{EE72BE7E-9504-4777-9269-173F57558FD9}"/>
                </a:ext>
              </a:extLst>
            </p:cNvPr>
            <p:cNvSpPr/>
            <p:nvPr/>
          </p:nvSpPr>
          <p:spPr>
            <a:xfrm>
              <a:off x="3118235" y="3351213"/>
              <a:ext cx="2401416" cy="16561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Textfeld 18">
              <a:extLst>
                <a:ext uri="{FF2B5EF4-FFF2-40B4-BE49-F238E27FC236}">
                  <a16:creationId xmlns:a16="http://schemas.microsoft.com/office/drawing/2014/main" id="{CD591D2A-FCC0-4D95-929C-45A2C0BF7CD6}"/>
                </a:ext>
              </a:extLst>
            </p:cNvPr>
            <p:cNvSpPr txBox="1"/>
            <p:nvPr/>
          </p:nvSpPr>
          <p:spPr>
            <a:xfrm>
              <a:off x="3118235" y="4456485"/>
              <a:ext cx="2401416" cy="387286"/>
            </a:xfrm>
            <a:prstGeom prst="rect">
              <a:avLst/>
            </a:prstGeom>
            <a:noFill/>
          </p:spPr>
          <p:txBody>
            <a:bodyPr wrap="square" rtlCol="0">
              <a:spAutoFit/>
            </a:bodyPr>
            <a:lstStyle/>
            <a:p>
              <a:pPr algn="ctr">
                <a:lnSpc>
                  <a:spcPts val="2300"/>
                </a:lnSpc>
              </a:pPr>
              <a:r>
                <a:rPr lang="en-US" sz="2000" b="1" dirty="0">
                  <a:solidFill>
                    <a:schemeClr val="bg1"/>
                  </a:solidFill>
                </a:rPr>
                <a:t>AI / ML</a:t>
              </a:r>
              <a:endParaRPr lang="en-AT" sz="2000" b="1" dirty="0">
                <a:solidFill>
                  <a:schemeClr val="bg1"/>
                </a:solidFill>
              </a:endParaRPr>
            </a:p>
          </p:txBody>
        </p:sp>
        <p:pic>
          <p:nvPicPr>
            <p:cNvPr id="20" name="Grafik 19" descr="Kopf mit Zahnrädern">
              <a:extLst>
                <a:ext uri="{FF2B5EF4-FFF2-40B4-BE49-F238E27FC236}">
                  <a16:creationId xmlns:a16="http://schemas.microsoft.com/office/drawing/2014/main" id="{24A83BD4-51EB-44CD-A157-643043526B43}"/>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861743" y="3542085"/>
              <a:ext cx="914400" cy="914400"/>
            </a:xfrm>
            <a:prstGeom prst="rect">
              <a:avLst/>
            </a:prstGeom>
          </p:spPr>
        </p:pic>
      </p:grpSp>
      <p:grpSp>
        <p:nvGrpSpPr>
          <p:cNvPr id="21" name="Gruppieren 20">
            <a:extLst>
              <a:ext uri="{FF2B5EF4-FFF2-40B4-BE49-F238E27FC236}">
                <a16:creationId xmlns:a16="http://schemas.microsoft.com/office/drawing/2014/main" id="{384D0060-487E-49A4-A0C9-FF2B618D1AE2}"/>
              </a:ext>
            </a:extLst>
          </p:cNvPr>
          <p:cNvGrpSpPr/>
          <p:nvPr/>
        </p:nvGrpSpPr>
        <p:grpSpPr>
          <a:xfrm>
            <a:off x="4077767" y="6468588"/>
            <a:ext cx="2401416" cy="1656184"/>
            <a:chOff x="3118235" y="3351213"/>
            <a:chExt cx="2401416" cy="1656184"/>
          </a:xfrm>
        </p:grpSpPr>
        <p:sp>
          <p:nvSpPr>
            <p:cNvPr id="22" name="Rechteck: abgerundete Ecken 21">
              <a:extLst>
                <a:ext uri="{FF2B5EF4-FFF2-40B4-BE49-F238E27FC236}">
                  <a16:creationId xmlns:a16="http://schemas.microsoft.com/office/drawing/2014/main" id="{17F73D91-0D7E-459C-ADA5-62614A6B28FD}"/>
                </a:ext>
              </a:extLst>
            </p:cNvPr>
            <p:cNvSpPr/>
            <p:nvPr/>
          </p:nvSpPr>
          <p:spPr>
            <a:xfrm>
              <a:off x="3118235" y="3351213"/>
              <a:ext cx="2401416" cy="16561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Textfeld 22">
              <a:extLst>
                <a:ext uri="{FF2B5EF4-FFF2-40B4-BE49-F238E27FC236}">
                  <a16:creationId xmlns:a16="http://schemas.microsoft.com/office/drawing/2014/main" id="{BF7DAC2A-DA75-4933-9688-E8680AE8D864}"/>
                </a:ext>
              </a:extLst>
            </p:cNvPr>
            <p:cNvSpPr txBox="1"/>
            <p:nvPr/>
          </p:nvSpPr>
          <p:spPr>
            <a:xfrm>
              <a:off x="3118235" y="4456485"/>
              <a:ext cx="2401416" cy="387286"/>
            </a:xfrm>
            <a:prstGeom prst="rect">
              <a:avLst/>
            </a:prstGeom>
            <a:noFill/>
          </p:spPr>
          <p:txBody>
            <a:bodyPr wrap="square" rtlCol="0">
              <a:spAutoFit/>
            </a:bodyPr>
            <a:lstStyle/>
            <a:p>
              <a:pPr algn="ctr">
                <a:lnSpc>
                  <a:spcPts val="2300"/>
                </a:lnSpc>
              </a:pPr>
              <a:r>
                <a:rPr lang="en-US" sz="2000" b="1" dirty="0">
                  <a:solidFill>
                    <a:schemeClr val="bg1"/>
                  </a:solidFill>
                </a:rPr>
                <a:t>Automation</a:t>
              </a:r>
              <a:endParaRPr lang="en-AT" sz="2000" b="1" dirty="0">
                <a:solidFill>
                  <a:schemeClr val="bg1"/>
                </a:solidFill>
              </a:endParaRPr>
            </a:p>
          </p:txBody>
        </p:sp>
        <p:pic>
          <p:nvPicPr>
            <p:cNvPr id="24" name="Grafik 23" descr="Zahnräder">
              <a:extLst>
                <a:ext uri="{FF2B5EF4-FFF2-40B4-BE49-F238E27FC236}">
                  <a16:creationId xmlns:a16="http://schemas.microsoft.com/office/drawing/2014/main" id="{7FE02792-9DB2-4E0F-BBE1-0AE039FFA2F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861743" y="3542085"/>
              <a:ext cx="914400" cy="914400"/>
            </a:xfrm>
            <a:prstGeom prst="rect">
              <a:avLst/>
            </a:prstGeom>
          </p:spPr>
        </p:pic>
      </p:grpSp>
      <p:grpSp>
        <p:nvGrpSpPr>
          <p:cNvPr id="25" name="Gruppieren 24">
            <a:extLst>
              <a:ext uri="{FF2B5EF4-FFF2-40B4-BE49-F238E27FC236}">
                <a16:creationId xmlns:a16="http://schemas.microsoft.com/office/drawing/2014/main" id="{9204E612-BD40-4DE0-82BE-0BABE96AAF2A}"/>
              </a:ext>
            </a:extLst>
          </p:cNvPr>
          <p:cNvGrpSpPr/>
          <p:nvPr/>
        </p:nvGrpSpPr>
        <p:grpSpPr>
          <a:xfrm>
            <a:off x="5623579" y="8488260"/>
            <a:ext cx="2401416" cy="1656184"/>
            <a:chOff x="3118235" y="3351213"/>
            <a:chExt cx="2401416" cy="1656184"/>
          </a:xfrm>
        </p:grpSpPr>
        <p:sp>
          <p:nvSpPr>
            <p:cNvPr id="26" name="Rechteck: abgerundete Ecken 25">
              <a:extLst>
                <a:ext uri="{FF2B5EF4-FFF2-40B4-BE49-F238E27FC236}">
                  <a16:creationId xmlns:a16="http://schemas.microsoft.com/office/drawing/2014/main" id="{ABFDBB76-A075-47A3-9143-2F3075651142}"/>
                </a:ext>
              </a:extLst>
            </p:cNvPr>
            <p:cNvSpPr/>
            <p:nvPr/>
          </p:nvSpPr>
          <p:spPr>
            <a:xfrm>
              <a:off x="3118235" y="3351213"/>
              <a:ext cx="2401416" cy="16561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Textfeld 26">
              <a:extLst>
                <a:ext uri="{FF2B5EF4-FFF2-40B4-BE49-F238E27FC236}">
                  <a16:creationId xmlns:a16="http://schemas.microsoft.com/office/drawing/2014/main" id="{B8C7F822-651D-40C7-8FBA-222A58B28D2D}"/>
                </a:ext>
              </a:extLst>
            </p:cNvPr>
            <p:cNvSpPr txBox="1"/>
            <p:nvPr/>
          </p:nvSpPr>
          <p:spPr>
            <a:xfrm>
              <a:off x="3118235" y="4456485"/>
              <a:ext cx="2401416" cy="387286"/>
            </a:xfrm>
            <a:prstGeom prst="rect">
              <a:avLst/>
            </a:prstGeom>
            <a:noFill/>
          </p:spPr>
          <p:txBody>
            <a:bodyPr wrap="square" rtlCol="0">
              <a:spAutoFit/>
            </a:bodyPr>
            <a:lstStyle/>
            <a:p>
              <a:pPr algn="ctr">
                <a:lnSpc>
                  <a:spcPts val="2300"/>
                </a:lnSpc>
              </a:pPr>
              <a:r>
                <a:rPr lang="en-US" sz="2000" b="1" dirty="0">
                  <a:solidFill>
                    <a:schemeClr val="bg1"/>
                  </a:solidFill>
                </a:rPr>
                <a:t>Web  Apps</a:t>
              </a:r>
              <a:endParaRPr lang="en-AT" sz="2000" b="1" dirty="0">
                <a:solidFill>
                  <a:schemeClr val="bg1"/>
                </a:solidFill>
              </a:endParaRPr>
            </a:p>
          </p:txBody>
        </p:sp>
        <p:pic>
          <p:nvPicPr>
            <p:cNvPr id="28" name="Grafik 27" descr="Welt">
              <a:extLst>
                <a:ext uri="{FF2B5EF4-FFF2-40B4-BE49-F238E27FC236}">
                  <a16:creationId xmlns:a16="http://schemas.microsoft.com/office/drawing/2014/main" id="{037FAAE2-7124-436B-9DE2-05E8E396170D}"/>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3861743" y="3542085"/>
              <a:ext cx="914400" cy="914400"/>
            </a:xfrm>
            <a:prstGeom prst="rect">
              <a:avLst/>
            </a:prstGeom>
          </p:spPr>
        </p:pic>
      </p:grpSp>
      <p:grpSp>
        <p:nvGrpSpPr>
          <p:cNvPr id="29" name="Gruppieren 28">
            <a:extLst>
              <a:ext uri="{FF2B5EF4-FFF2-40B4-BE49-F238E27FC236}">
                <a16:creationId xmlns:a16="http://schemas.microsoft.com/office/drawing/2014/main" id="{26562A03-9331-4740-A6E0-3D45A4F31FAA}"/>
              </a:ext>
            </a:extLst>
          </p:cNvPr>
          <p:cNvGrpSpPr/>
          <p:nvPr/>
        </p:nvGrpSpPr>
        <p:grpSpPr>
          <a:xfrm>
            <a:off x="11544287" y="2415109"/>
            <a:ext cx="2401416" cy="1656184"/>
            <a:chOff x="3118235" y="3351213"/>
            <a:chExt cx="2401416" cy="1656184"/>
          </a:xfrm>
        </p:grpSpPr>
        <p:sp>
          <p:nvSpPr>
            <p:cNvPr id="30" name="Rechteck: abgerundete Ecken 29">
              <a:extLst>
                <a:ext uri="{FF2B5EF4-FFF2-40B4-BE49-F238E27FC236}">
                  <a16:creationId xmlns:a16="http://schemas.microsoft.com/office/drawing/2014/main" id="{93AC4C81-1E1F-4B24-8EE3-F5AF8CF4E790}"/>
                </a:ext>
              </a:extLst>
            </p:cNvPr>
            <p:cNvSpPr/>
            <p:nvPr/>
          </p:nvSpPr>
          <p:spPr>
            <a:xfrm>
              <a:off x="3118235" y="3351213"/>
              <a:ext cx="2401416" cy="16561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1" name="Textfeld 30">
              <a:extLst>
                <a:ext uri="{FF2B5EF4-FFF2-40B4-BE49-F238E27FC236}">
                  <a16:creationId xmlns:a16="http://schemas.microsoft.com/office/drawing/2014/main" id="{67A7945B-1F03-42CE-8597-880C048CAB92}"/>
                </a:ext>
              </a:extLst>
            </p:cNvPr>
            <p:cNvSpPr txBox="1"/>
            <p:nvPr/>
          </p:nvSpPr>
          <p:spPr>
            <a:xfrm>
              <a:off x="3118235" y="4456485"/>
              <a:ext cx="2401416" cy="387286"/>
            </a:xfrm>
            <a:prstGeom prst="rect">
              <a:avLst/>
            </a:prstGeom>
            <a:noFill/>
          </p:spPr>
          <p:txBody>
            <a:bodyPr wrap="square" rtlCol="0">
              <a:spAutoFit/>
            </a:bodyPr>
            <a:lstStyle/>
            <a:p>
              <a:pPr algn="ctr">
                <a:lnSpc>
                  <a:spcPts val="2300"/>
                </a:lnSpc>
              </a:pPr>
              <a:r>
                <a:rPr lang="en-US" sz="2000" b="1" dirty="0">
                  <a:solidFill>
                    <a:schemeClr val="bg1"/>
                  </a:solidFill>
                </a:rPr>
                <a:t>Desktop Apps</a:t>
              </a:r>
              <a:endParaRPr lang="en-AT" sz="2000" b="1" dirty="0">
                <a:solidFill>
                  <a:schemeClr val="bg1"/>
                </a:solidFill>
              </a:endParaRPr>
            </a:p>
          </p:txBody>
        </p:sp>
        <p:pic>
          <p:nvPicPr>
            <p:cNvPr id="32" name="Grafik 31" descr="Laptop">
              <a:extLst>
                <a:ext uri="{FF2B5EF4-FFF2-40B4-BE49-F238E27FC236}">
                  <a16:creationId xmlns:a16="http://schemas.microsoft.com/office/drawing/2014/main" id="{BDA1F035-2DDC-4CB7-B9BB-86CFC8253EB2}"/>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3861743" y="3542085"/>
              <a:ext cx="914400" cy="914400"/>
            </a:xfrm>
            <a:prstGeom prst="rect">
              <a:avLst/>
            </a:prstGeom>
          </p:spPr>
        </p:pic>
      </p:grpSp>
      <p:grpSp>
        <p:nvGrpSpPr>
          <p:cNvPr id="33" name="Gruppieren 32">
            <a:extLst>
              <a:ext uri="{FF2B5EF4-FFF2-40B4-BE49-F238E27FC236}">
                <a16:creationId xmlns:a16="http://schemas.microsoft.com/office/drawing/2014/main" id="{7EF30D6E-E0EF-4293-BC2C-5497ADDBCD3A}"/>
              </a:ext>
            </a:extLst>
          </p:cNvPr>
          <p:cNvGrpSpPr/>
          <p:nvPr/>
        </p:nvGrpSpPr>
        <p:grpSpPr>
          <a:xfrm>
            <a:off x="13003983" y="4348473"/>
            <a:ext cx="2401416" cy="1656184"/>
            <a:chOff x="3118235" y="3351213"/>
            <a:chExt cx="2401416" cy="1656184"/>
          </a:xfrm>
        </p:grpSpPr>
        <p:sp>
          <p:nvSpPr>
            <p:cNvPr id="34" name="Rechteck: abgerundete Ecken 33">
              <a:extLst>
                <a:ext uri="{FF2B5EF4-FFF2-40B4-BE49-F238E27FC236}">
                  <a16:creationId xmlns:a16="http://schemas.microsoft.com/office/drawing/2014/main" id="{78AFD401-9795-475A-98B8-79AC96BE6B29}"/>
                </a:ext>
              </a:extLst>
            </p:cNvPr>
            <p:cNvSpPr/>
            <p:nvPr/>
          </p:nvSpPr>
          <p:spPr>
            <a:xfrm>
              <a:off x="3118235" y="3351213"/>
              <a:ext cx="2401416" cy="16561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5" name="Textfeld 34">
              <a:extLst>
                <a:ext uri="{FF2B5EF4-FFF2-40B4-BE49-F238E27FC236}">
                  <a16:creationId xmlns:a16="http://schemas.microsoft.com/office/drawing/2014/main" id="{6B4C51E8-276C-4748-801C-C1F31ED83BDE}"/>
                </a:ext>
              </a:extLst>
            </p:cNvPr>
            <p:cNvSpPr txBox="1"/>
            <p:nvPr/>
          </p:nvSpPr>
          <p:spPr>
            <a:xfrm>
              <a:off x="3118235" y="4456485"/>
              <a:ext cx="2401416" cy="387286"/>
            </a:xfrm>
            <a:prstGeom prst="rect">
              <a:avLst/>
            </a:prstGeom>
            <a:noFill/>
          </p:spPr>
          <p:txBody>
            <a:bodyPr wrap="square" rtlCol="0">
              <a:spAutoFit/>
            </a:bodyPr>
            <a:lstStyle/>
            <a:p>
              <a:pPr algn="ctr">
                <a:lnSpc>
                  <a:spcPts val="2300"/>
                </a:lnSpc>
              </a:pPr>
              <a:r>
                <a:rPr lang="en-US" sz="2000" b="1" dirty="0">
                  <a:solidFill>
                    <a:schemeClr val="bg1"/>
                  </a:solidFill>
                </a:rPr>
                <a:t>Mobile Apps</a:t>
              </a:r>
              <a:endParaRPr lang="en-AT" sz="2000" b="1" dirty="0">
                <a:solidFill>
                  <a:schemeClr val="bg1"/>
                </a:solidFill>
              </a:endParaRPr>
            </a:p>
          </p:txBody>
        </p:sp>
        <p:pic>
          <p:nvPicPr>
            <p:cNvPr id="36" name="Grafik 35" descr="Smartphone">
              <a:extLst>
                <a:ext uri="{FF2B5EF4-FFF2-40B4-BE49-F238E27FC236}">
                  <a16:creationId xmlns:a16="http://schemas.microsoft.com/office/drawing/2014/main" id="{38852D74-D91B-403E-94A3-C45B0C25DC6D}"/>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3861743" y="3542085"/>
              <a:ext cx="914400" cy="914400"/>
            </a:xfrm>
            <a:prstGeom prst="rect">
              <a:avLst/>
            </a:prstGeom>
          </p:spPr>
        </p:pic>
      </p:grpSp>
      <p:grpSp>
        <p:nvGrpSpPr>
          <p:cNvPr id="37" name="Gruppieren 36">
            <a:extLst>
              <a:ext uri="{FF2B5EF4-FFF2-40B4-BE49-F238E27FC236}">
                <a16:creationId xmlns:a16="http://schemas.microsoft.com/office/drawing/2014/main" id="{F46202FB-7485-4257-BC4A-09FD3E32EB8F}"/>
              </a:ext>
            </a:extLst>
          </p:cNvPr>
          <p:cNvGrpSpPr/>
          <p:nvPr/>
        </p:nvGrpSpPr>
        <p:grpSpPr>
          <a:xfrm>
            <a:off x="13030417" y="6471389"/>
            <a:ext cx="2401416" cy="1656184"/>
            <a:chOff x="3118235" y="3351213"/>
            <a:chExt cx="2401416" cy="1656184"/>
          </a:xfrm>
        </p:grpSpPr>
        <p:sp>
          <p:nvSpPr>
            <p:cNvPr id="38" name="Rechteck: abgerundete Ecken 37">
              <a:extLst>
                <a:ext uri="{FF2B5EF4-FFF2-40B4-BE49-F238E27FC236}">
                  <a16:creationId xmlns:a16="http://schemas.microsoft.com/office/drawing/2014/main" id="{0AC9790C-5434-43F8-A2C5-1FCD87C67F8F}"/>
                </a:ext>
              </a:extLst>
            </p:cNvPr>
            <p:cNvSpPr/>
            <p:nvPr/>
          </p:nvSpPr>
          <p:spPr>
            <a:xfrm>
              <a:off x="3118235" y="3351213"/>
              <a:ext cx="2401416" cy="16561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9" name="Textfeld 38">
              <a:extLst>
                <a:ext uri="{FF2B5EF4-FFF2-40B4-BE49-F238E27FC236}">
                  <a16:creationId xmlns:a16="http://schemas.microsoft.com/office/drawing/2014/main" id="{46EDF67E-7E78-4820-994C-353D301978A7}"/>
                </a:ext>
              </a:extLst>
            </p:cNvPr>
            <p:cNvSpPr txBox="1"/>
            <p:nvPr/>
          </p:nvSpPr>
          <p:spPr>
            <a:xfrm>
              <a:off x="3118235" y="4456485"/>
              <a:ext cx="2401416" cy="387286"/>
            </a:xfrm>
            <a:prstGeom prst="rect">
              <a:avLst/>
            </a:prstGeom>
            <a:noFill/>
          </p:spPr>
          <p:txBody>
            <a:bodyPr wrap="square" rtlCol="0">
              <a:spAutoFit/>
            </a:bodyPr>
            <a:lstStyle/>
            <a:p>
              <a:pPr algn="ctr">
                <a:lnSpc>
                  <a:spcPts val="2300"/>
                </a:lnSpc>
              </a:pPr>
              <a:r>
                <a:rPr lang="en-US" sz="2000" b="1" dirty="0">
                  <a:solidFill>
                    <a:schemeClr val="bg1"/>
                  </a:solidFill>
                </a:rPr>
                <a:t>Testing</a:t>
              </a:r>
              <a:endParaRPr lang="en-AT" sz="2000" b="1" dirty="0">
                <a:solidFill>
                  <a:schemeClr val="bg1"/>
                </a:solidFill>
              </a:endParaRPr>
            </a:p>
          </p:txBody>
        </p:sp>
        <p:pic>
          <p:nvPicPr>
            <p:cNvPr id="40" name="Grafik 39" descr="Checkliste RNL">
              <a:extLst>
                <a:ext uri="{FF2B5EF4-FFF2-40B4-BE49-F238E27FC236}">
                  <a16:creationId xmlns:a16="http://schemas.microsoft.com/office/drawing/2014/main" id="{B40236B9-DF08-4248-9E44-740388059ED2}"/>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3861743" y="3542085"/>
              <a:ext cx="914400" cy="914400"/>
            </a:xfrm>
            <a:prstGeom prst="rect">
              <a:avLst/>
            </a:prstGeom>
          </p:spPr>
        </p:pic>
      </p:grpSp>
      <p:grpSp>
        <p:nvGrpSpPr>
          <p:cNvPr id="41" name="Gruppieren 40">
            <a:extLst>
              <a:ext uri="{FF2B5EF4-FFF2-40B4-BE49-F238E27FC236}">
                <a16:creationId xmlns:a16="http://schemas.microsoft.com/office/drawing/2014/main" id="{9B375284-35BB-43C5-816B-C343FF941CB1}"/>
              </a:ext>
            </a:extLst>
          </p:cNvPr>
          <p:cNvGrpSpPr/>
          <p:nvPr/>
        </p:nvGrpSpPr>
        <p:grpSpPr>
          <a:xfrm>
            <a:off x="11544287" y="8516160"/>
            <a:ext cx="2401416" cy="1656184"/>
            <a:chOff x="3118235" y="3351213"/>
            <a:chExt cx="2401416" cy="1656184"/>
          </a:xfrm>
        </p:grpSpPr>
        <p:sp>
          <p:nvSpPr>
            <p:cNvPr id="42" name="Rechteck: abgerundete Ecken 41">
              <a:extLst>
                <a:ext uri="{FF2B5EF4-FFF2-40B4-BE49-F238E27FC236}">
                  <a16:creationId xmlns:a16="http://schemas.microsoft.com/office/drawing/2014/main" id="{D03487A7-89EE-400C-9B87-D067DE04CEBB}"/>
                </a:ext>
              </a:extLst>
            </p:cNvPr>
            <p:cNvSpPr/>
            <p:nvPr/>
          </p:nvSpPr>
          <p:spPr>
            <a:xfrm>
              <a:off x="3118235" y="3351213"/>
              <a:ext cx="2401416" cy="16561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3" name="Textfeld 42">
              <a:extLst>
                <a:ext uri="{FF2B5EF4-FFF2-40B4-BE49-F238E27FC236}">
                  <a16:creationId xmlns:a16="http://schemas.microsoft.com/office/drawing/2014/main" id="{096AD05B-DA28-46AA-804B-A6820581F474}"/>
                </a:ext>
              </a:extLst>
            </p:cNvPr>
            <p:cNvSpPr txBox="1"/>
            <p:nvPr/>
          </p:nvSpPr>
          <p:spPr>
            <a:xfrm>
              <a:off x="3118235" y="4456485"/>
              <a:ext cx="2401416" cy="387286"/>
            </a:xfrm>
            <a:prstGeom prst="rect">
              <a:avLst/>
            </a:prstGeom>
            <a:noFill/>
          </p:spPr>
          <p:txBody>
            <a:bodyPr wrap="square" rtlCol="0">
              <a:spAutoFit/>
            </a:bodyPr>
            <a:lstStyle/>
            <a:p>
              <a:pPr algn="ctr">
                <a:lnSpc>
                  <a:spcPts val="2300"/>
                </a:lnSpc>
              </a:pPr>
              <a:r>
                <a:rPr lang="en-US" sz="2000" b="1" dirty="0">
                  <a:solidFill>
                    <a:schemeClr val="bg1"/>
                  </a:solidFill>
                </a:rPr>
                <a:t>Hacking</a:t>
              </a:r>
              <a:endParaRPr lang="en-AT" sz="2000" b="1" dirty="0">
                <a:solidFill>
                  <a:schemeClr val="bg1"/>
                </a:solidFill>
              </a:endParaRPr>
            </a:p>
          </p:txBody>
        </p:sp>
        <p:pic>
          <p:nvPicPr>
            <p:cNvPr id="44" name="Grafik 43" descr="Räuber">
              <a:extLst>
                <a:ext uri="{FF2B5EF4-FFF2-40B4-BE49-F238E27FC236}">
                  <a16:creationId xmlns:a16="http://schemas.microsoft.com/office/drawing/2014/main" id="{084A2863-87D5-4FE4-994C-3195CB8C8259}"/>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3861743" y="3542085"/>
              <a:ext cx="914400" cy="914400"/>
            </a:xfrm>
            <a:prstGeom prst="rect">
              <a:avLst/>
            </a:prstGeom>
          </p:spPr>
        </p:pic>
      </p:grpSp>
    </p:spTree>
    <p:extLst>
      <p:ext uri="{BB962C8B-B14F-4D97-AF65-F5344CB8AC3E}">
        <p14:creationId xmlns:p14="http://schemas.microsoft.com/office/powerpoint/2010/main" val="953801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descr="Ein Bild, das Mann, Person, Front, sitzend enthält.&#10;&#10;Automatisch generierte Beschreibung">
            <a:extLst>
              <a:ext uri="{FF2B5EF4-FFF2-40B4-BE49-F238E27FC236}">
                <a16:creationId xmlns:a16="http://schemas.microsoft.com/office/drawing/2014/main" id="{217D45B4-2F17-4C46-8A28-55153717D44F}"/>
              </a:ext>
            </a:extLst>
          </p:cNvPr>
          <p:cNvPicPr>
            <a:picLocks noGrp="1" noChangeAspect="1"/>
          </p:cNvPicPr>
          <p:nvPr>
            <p:ph type="pic" sz="quarter" idx="11"/>
          </p:nvPr>
        </p:nvPicPr>
        <p:blipFill>
          <a:blip r:embed="rId2"/>
          <a:srcRect t="9977" b="9977"/>
          <a:stretch>
            <a:fillRect/>
          </a:stretch>
        </p:blipFill>
        <p:spPr/>
      </p:pic>
      <p:sp>
        <p:nvSpPr>
          <p:cNvPr id="3" name="Textplatzhalter 2">
            <a:extLst>
              <a:ext uri="{FF2B5EF4-FFF2-40B4-BE49-F238E27FC236}">
                <a16:creationId xmlns:a16="http://schemas.microsoft.com/office/drawing/2014/main" id="{DAAEF024-A82B-4205-96FE-D321D85991CA}"/>
              </a:ext>
            </a:extLst>
          </p:cNvPr>
          <p:cNvSpPr>
            <a:spLocks noGrp="1"/>
          </p:cNvSpPr>
          <p:nvPr>
            <p:ph type="body" sz="quarter" idx="10"/>
          </p:nvPr>
        </p:nvSpPr>
        <p:spPr/>
        <p:txBody>
          <a:bodyPr/>
          <a:lstStyle/>
          <a:p>
            <a:endParaRPr lang="en-AT"/>
          </a:p>
        </p:txBody>
      </p:sp>
      <p:sp>
        <p:nvSpPr>
          <p:cNvPr id="4" name="Textplatzhalter 3">
            <a:extLst>
              <a:ext uri="{FF2B5EF4-FFF2-40B4-BE49-F238E27FC236}">
                <a16:creationId xmlns:a16="http://schemas.microsoft.com/office/drawing/2014/main" id="{9C6F59C0-36C8-441B-9179-0E1663940ECC}"/>
              </a:ext>
            </a:extLst>
          </p:cNvPr>
          <p:cNvSpPr>
            <a:spLocks noGrp="1"/>
          </p:cNvSpPr>
          <p:nvPr>
            <p:ph type="body" sz="quarter" idx="12"/>
          </p:nvPr>
        </p:nvSpPr>
        <p:spPr/>
        <p:txBody>
          <a:bodyPr/>
          <a:lstStyle/>
          <a:p>
            <a:endParaRPr lang="en-AT" dirty="0"/>
          </a:p>
        </p:txBody>
      </p:sp>
      <p:sp>
        <p:nvSpPr>
          <p:cNvPr id="5" name="Titel 4">
            <a:extLst>
              <a:ext uri="{FF2B5EF4-FFF2-40B4-BE49-F238E27FC236}">
                <a16:creationId xmlns:a16="http://schemas.microsoft.com/office/drawing/2014/main" id="{1758647D-2093-4520-8A91-14CCC6A53AED}"/>
              </a:ext>
            </a:extLst>
          </p:cNvPr>
          <p:cNvSpPr>
            <a:spLocks noGrp="1"/>
          </p:cNvSpPr>
          <p:nvPr>
            <p:ph type="title"/>
          </p:nvPr>
        </p:nvSpPr>
        <p:spPr/>
        <p:txBody>
          <a:bodyPr/>
          <a:lstStyle/>
          <a:p>
            <a:r>
              <a:rPr lang="en-US" dirty="0"/>
              <a:t>So?</a:t>
            </a:r>
            <a:endParaRPr lang="en-AT" dirty="0"/>
          </a:p>
        </p:txBody>
      </p:sp>
    </p:spTree>
    <p:extLst>
      <p:ext uri="{BB962C8B-B14F-4D97-AF65-F5344CB8AC3E}">
        <p14:creationId xmlns:p14="http://schemas.microsoft.com/office/powerpoint/2010/main" val="9330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5ECF43-0925-4C8A-8310-2DC6F37C803A}"/>
              </a:ext>
            </a:extLst>
          </p:cNvPr>
          <p:cNvSpPr>
            <a:spLocks noGrp="1"/>
          </p:cNvSpPr>
          <p:nvPr>
            <p:ph type="title"/>
          </p:nvPr>
        </p:nvSpPr>
        <p:spPr/>
        <p:txBody>
          <a:bodyPr/>
          <a:lstStyle/>
          <a:p>
            <a:r>
              <a:rPr lang="en-US" dirty="0"/>
              <a:t>This is why!</a:t>
            </a:r>
            <a:endParaRPr lang="en-AT" dirty="0"/>
          </a:p>
        </p:txBody>
      </p:sp>
      <p:pic>
        <p:nvPicPr>
          <p:cNvPr id="12" name="Bildplatzhalter 11" descr="Ein Bild, das draußen, Natur, bewölkt, Mann enthält.&#10;&#10;Automatisch generierte Beschreibung">
            <a:extLst>
              <a:ext uri="{FF2B5EF4-FFF2-40B4-BE49-F238E27FC236}">
                <a16:creationId xmlns:a16="http://schemas.microsoft.com/office/drawing/2014/main" id="{D59E6F0B-24DF-4856-85B8-467C7347A10B}"/>
              </a:ext>
            </a:extLst>
          </p:cNvPr>
          <p:cNvPicPr>
            <a:picLocks noGrp="1" noChangeAspect="1"/>
          </p:cNvPicPr>
          <p:nvPr>
            <p:ph type="pic" sz="quarter" idx="10"/>
          </p:nvPr>
        </p:nvPicPr>
        <p:blipFill rotWithShape="1">
          <a:blip r:embed="rId2"/>
          <a:srcRect l="28236" t="4" r="40724" b="-4"/>
          <a:stretch/>
        </p:blipFill>
        <p:spPr>
          <a:xfrm>
            <a:off x="1130301" y="2649997"/>
            <a:ext cx="4279899" cy="7758000"/>
          </a:xfrm>
        </p:spPr>
      </p:pic>
      <p:sp>
        <p:nvSpPr>
          <p:cNvPr id="4" name="Textplatzhalter 3">
            <a:extLst>
              <a:ext uri="{FF2B5EF4-FFF2-40B4-BE49-F238E27FC236}">
                <a16:creationId xmlns:a16="http://schemas.microsoft.com/office/drawing/2014/main" id="{4C540E2E-CCDC-4772-AB53-7B75776B5AEB}"/>
              </a:ext>
            </a:extLst>
          </p:cNvPr>
          <p:cNvSpPr>
            <a:spLocks noGrp="1"/>
          </p:cNvSpPr>
          <p:nvPr>
            <p:ph type="body" sz="quarter" idx="11"/>
          </p:nvPr>
        </p:nvSpPr>
        <p:spPr/>
        <p:txBody>
          <a:bodyPr/>
          <a:lstStyle/>
          <a:p>
            <a:r>
              <a:rPr lang="en-US" dirty="0"/>
              <a:t>High-level</a:t>
            </a:r>
            <a:endParaRPr lang="en-AT" dirty="0"/>
          </a:p>
        </p:txBody>
      </p:sp>
      <p:pic>
        <p:nvPicPr>
          <p:cNvPr id="18" name="Bildplatzhalter 17" descr="Ein Bild, das draußen, Mann, Berg, stehend enthält.&#10;&#10;Automatisch generierte Beschreibung">
            <a:extLst>
              <a:ext uri="{FF2B5EF4-FFF2-40B4-BE49-F238E27FC236}">
                <a16:creationId xmlns:a16="http://schemas.microsoft.com/office/drawing/2014/main" id="{9FDEBC33-2CFB-4073-95D3-352E2474937D}"/>
              </a:ext>
            </a:extLst>
          </p:cNvPr>
          <p:cNvPicPr>
            <a:picLocks noGrp="1" noChangeAspect="1"/>
          </p:cNvPicPr>
          <p:nvPr>
            <p:ph type="pic" sz="quarter" idx="12"/>
          </p:nvPr>
        </p:nvPicPr>
        <p:blipFill>
          <a:blip r:embed="rId3"/>
          <a:srcRect l="8594" r="8594"/>
          <a:stretch>
            <a:fillRect/>
          </a:stretch>
        </p:blipFill>
        <p:spPr/>
      </p:pic>
      <p:sp>
        <p:nvSpPr>
          <p:cNvPr id="6" name="Textplatzhalter 5">
            <a:extLst>
              <a:ext uri="{FF2B5EF4-FFF2-40B4-BE49-F238E27FC236}">
                <a16:creationId xmlns:a16="http://schemas.microsoft.com/office/drawing/2014/main" id="{A7B982C3-86E6-45E2-AB19-CE40684741ED}"/>
              </a:ext>
            </a:extLst>
          </p:cNvPr>
          <p:cNvSpPr>
            <a:spLocks noGrp="1"/>
          </p:cNvSpPr>
          <p:nvPr>
            <p:ph type="body" sz="quarter" idx="13"/>
          </p:nvPr>
        </p:nvSpPr>
        <p:spPr/>
        <p:txBody>
          <a:bodyPr/>
          <a:lstStyle/>
          <a:p>
            <a:r>
              <a:rPr lang="en-US" dirty="0"/>
              <a:t>Large ecosystem</a:t>
            </a:r>
            <a:endParaRPr lang="en-AT" dirty="0"/>
          </a:p>
        </p:txBody>
      </p:sp>
      <p:pic>
        <p:nvPicPr>
          <p:cNvPr id="22" name="Bildplatzhalter 21" descr="Ein Bild, das Gebäude, sitzend, Ziegelstein, Bank enthält.&#10;&#10;Automatisch generierte Beschreibung">
            <a:extLst>
              <a:ext uri="{FF2B5EF4-FFF2-40B4-BE49-F238E27FC236}">
                <a16:creationId xmlns:a16="http://schemas.microsoft.com/office/drawing/2014/main" id="{07E2CB5C-9DB9-4F1F-B070-E4B2E432AD74}"/>
              </a:ext>
            </a:extLst>
          </p:cNvPr>
          <p:cNvPicPr>
            <a:picLocks noGrp="1" noChangeAspect="1"/>
          </p:cNvPicPr>
          <p:nvPr>
            <p:ph type="pic" sz="quarter" idx="14"/>
          </p:nvPr>
        </p:nvPicPr>
        <p:blipFill rotWithShape="1">
          <a:blip r:embed="rId4"/>
          <a:srcRect l="48885" r="8361"/>
          <a:stretch/>
        </p:blipFill>
        <p:spPr>
          <a:xfrm>
            <a:off x="5662613" y="2649650"/>
            <a:ext cx="4283075" cy="7758000"/>
          </a:xfrm>
        </p:spPr>
      </p:pic>
      <p:sp>
        <p:nvSpPr>
          <p:cNvPr id="8" name="Textplatzhalter 7">
            <a:extLst>
              <a:ext uri="{FF2B5EF4-FFF2-40B4-BE49-F238E27FC236}">
                <a16:creationId xmlns:a16="http://schemas.microsoft.com/office/drawing/2014/main" id="{BB61BC72-EC6B-44B3-A0C2-DD5D5F03CE11}"/>
              </a:ext>
            </a:extLst>
          </p:cNvPr>
          <p:cNvSpPr>
            <a:spLocks noGrp="1"/>
          </p:cNvSpPr>
          <p:nvPr>
            <p:ph type="body" sz="quarter" idx="15"/>
          </p:nvPr>
        </p:nvSpPr>
        <p:spPr/>
        <p:txBody>
          <a:bodyPr/>
          <a:lstStyle/>
          <a:p>
            <a:r>
              <a:rPr lang="en-US" dirty="0"/>
              <a:t>Cross-platform</a:t>
            </a:r>
            <a:endParaRPr lang="en-AT" dirty="0"/>
          </a:p>
        </p:txBody>
      </p:sp>
      <p:pic>
        <p:nvPicPr>
          <p:cNvPr id="24" name="Bildplatzhalter 23" descr="Ein Bild, das Person, Spieler, Mann, Frau enthält.&#10;&#10;Automatisch generierte Beschreibung">
            <a:extLst>
              <a:ext uri="{FF2B5EF4-FFF2-40B4-BE49-F238E27FC236}">
                <a16:creationId xmlns:a16="http://schemas.microsoft.com/office/drawing/2014/main" id="{4EAAFF80-6222-4FC9-9EA1-02ED7F8CE76E}"/>
              </a:ext>
            </a:extLst>
          </p:cNvPr>
          <p:cNvPicPr>
            <a:picLocks noGrp="1" noChangeAspect="1"/>
          </p:cNvPicPr>
          <p:nvPr>
            <p:ph type="pic" sz="quarter" idx="16"/>
          </p:nvPr>
        </p:nvPicPr>
        <p:blipFill>
          <a:blip r:embed="rId5"/>
          <a:srcRect l="31597" r="31597"/>
          <a:stretch>
            <a:fillRect/>
          </a:stretch>
        </p:blipFill>
        <p:spPr/>
      </p:pic>
      <p:sp>
        <p:nvSpPr>
          <p:cNvPr id="10" name="Textplatzhalter 9">
            <a:extLst>
              <a:ext uri="{FF2B5EF4-FFF2-40B4-BE49-F238E27FC236}">
                <a16:creationId xmlns:a16="http://schemas.microsoft.com/office/drawing/2014/main" id="{9D3810C2-6F5F-4FA2-BA1A-5E4DC2AAD9E6}"/>
              </a:ext>
            </a:extLst>
          </p:cNvPr>
          <p:cNvSpPr>
            <a:spLocks noGrp="1"/>
          </p:cNvSpPr>
          <p:nvPr>
            <p:ph type="body" sz="quarter" idx="17"/>
          </p:nvPr>
        </p:nvSpPr>
        <p:spPr/>
        <p:txBody>
          <a:bodyPr/>
          <a:lstStyle/>
          <a:p>
            <a:r>
              <a:rPr lang="en-US" dirty="0"/>
              <a:t>Huge community</a:t>
            </a:r>
            <a:endParaRPr lang="en-AT" dirty="0"/>
          </a:p>
        </p:txBody>
      </p:sp>
    </p:spTree>
    <p:extLst>
      <p:ext uri="{BB962C8B-B14F-4D97-AF65-F5344CB8AC3E}">
        <p14:creationId xmlns:p14="http://schemas.microsoft.com/office/powerpoint/2010/main" val="3057571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3FC75E98-F075-45C4-AF8C-9CF8E48F3E1C}"/>
              </a:ext>
            </a:extLst>
          </p:cNvPr>
          <p:cNvSpPr>
            <a:spLocks noGrp="1"/>
          </p:cNvSpPr>
          <p:nvPr>
            <p:ph type="body" sz="quarter" idx="12"/>
          </p:nvPr>
        </p:nvSpPr>
        <p:spPr>
          <a:xfrm>
            <a:off x="5123350" y="2073635"/>
            <a:ext cx="9862161" cy="8351837"/>
          </a:xfrm>
        </p:spPr>
        <p:txBody>
          <a:bodyPr/>
          <a:lstStyle/>
          <a:p>
            <a:endParaRPr lang="en-AT" dirty="0"/>
          </a:p>
        </p:txBody>
      </p:sp>
      <p:pic>
        <p:nvPicPr>
          <p:cNvPr id="6" name="Bildplatzhalter 5">
            <a:extLst>
              <a:ext uri="{FF2B5EF4-FFF2-40B4-BE49-F238E27FC236}">
                <a16:creationId xmlns:a16="http://schemas.microsoft.com/office/drawing/2014/main" id="{F66AB25E-3D30-4DB7-89E1-E6B0D748B134}"/>
              </a:ext>
            </a:extLst>
          </p:cNvPr>
          <p:cNvPicPr>
            <a:picLocks noGrp="1" noChangeAspect="1"/>
          </p:cNvPicPr>
          <p:nvPr>
            <p:ph type="pic" sz="quarter" idx="11"/>
          </p:nvPr>
        </p:nvPicPr>
        <p:blipFill rotWithShape="1">
          <a:blip r:embed="rId2"/>
          <a:srcRect t="2858" b="3695"/>
          <a:stretch/>
        </p:blipFill>
        <p:spPr>
          <a:xfrm>
            <a:off x="5123350" y="2039127"/>
            <a:ext cx="9862161" cy="8351837"/>
          </a:xfrm>
        </p:spPr>
      </p:pic>
      <p:sp>
        <p:nvSpPr>
          <p:cNvPr id="4" name="Titel 3">
            <a:extLst>
              <a:ext uri="{FF2B5EF4-FFF2-40B4-BE49-F238E27FC236}">
                <a16:creationId xmlns:a16="http://schemas.microsoft.com/office/drawing/2014/main" id="{B601E63E-990B-4A0B-BD9B-EE1E56BF1214}"/>
              </a:ext>
            </a:extLst>
          </p:cNvPr>
          <p:cNvSpPr>
            <a:spLocks noGrp="1"/>
          </p:cNvSpPr>
          <p:nvPr>
            <p:ph type="title"/>
          </p:nvPr>
        </p:nvSpPr>
        <p:spPr/>
        <p:txBody>
          <a:bodyPr/>
          <a:lstStyle/>
          <a:p>
            <a:r>
              <a:rPr lang="en-US" dirty="0"/>
              <a:t>High-level</a:t>
            </a:r>
            <a:endParaRPr lang="en-AT" dirty="0"/>
          </a:p>
        </p:txBody>
      </p:sp>
    </p:spTree>
    <p:extLst>
      <p:ext uri="{BB962C8B-B14F-4D97-AF65-F5344CB8AC3E}">
        <p14:creationId xmlns:p14="http://schemas.microsoft.com/office/powerpoint/2010/main" val="1709352340"/>
      </p:ext>
    </p:extLst>
  </p:cSld>
  <p:clrMapOvr>
    <a:masterClrMapping/>
  </p:clrMapOvr>
</p:sld>
</file>

<file path=ppt/theme/theme1.xml><?xml version="1.0" encoding="utf-8"?>
<a:theme xmlns:a="http://schemas.openxmlformats.org/drawingml/2006/main" name="TOWA-Farben-und-Schrift">
  <a:themeElements>
    <a:clrScheme name="TOWA">
      <a:dk1>
        <a:srgbClr val="262726"/>
      </a:dk1>
      <a:lt1>
        <a:srgbClr val="FDFEFD"/>
      </a:lt1>
      <a:dk2>
        <a:srgbClr val="262726"/>
      </a:dk2>
      <a:lt2>
        <a:srgbClr val="FDFEFD"/>
      </a:lt2>
      <a:accent1>
        <a:srgbClr val="A67F4D"/>
      </a:accent1>
      <a:accent2>
        <a:srgbClr val="989998"/>
      </a:accent2>
      <a:accent3>
        <a:srgbClr val="EDEEEA"/>
      </a:accent3>
      <a:accent4>
        <a:srgbClr val="A67F4D"/>
      </a:accent4>
      <a:accent5>
        <a:srgbClr val="989998"/>
      </a:accent5>
      <a:accent6>
        <a:srgbClr val="EDEEEA"/>
      </a:accent6>
      <a:hlink>
        <a:srgbClr val="A67F4D"/>
      </a:hlink>
      <a:folHlink>
        <a:srgbClr val="A67F4D"/>
      </a:folHlink>
    </a:clrScheme>
    <a:fontScheme name="TOWA Light">
      <a:majorFont>
        <a:latin typeface="MuseoSlab-100" panose="020B0602020104020603"/>
        <a:ea typeface=""/>
        <a:cs typeface=""/>
      </a:majorFont>
      <a:minorFont>
        <a:latin typeface="Segoe Alt Light" panose="02060603020205020403"/>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lnSpc>
            <a:spcPts val="2300"/>
          </a:lnSpc>
          <a:defRPr sz="1700" dirty="0" smtClean="0"/>
        </a:defPPr>
      </a:lstStyle>
    </a:txDef>
  </a:objectDefaults>
  <a:extraClrSchemeLst/>
  <a:extLst>
    <a:ext uri="{05A4C25C-085E-4340-85A3-A5531E510DB2}">
      <thm15:themeFamily xmlns:thm15="http://schemas.microsoft.com/office/thememl/2012/main" name="Präsentation1" id="{A3A353D5-E311-CF44-AAE6-AA0CE992AC80}" vid="{236F7EBE-3FE0-D043-99C9-5FA129180A25}"/>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9">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3D54BAF4-C9EF-694E-9AEC-4E9830A7F729}">
  <we:reference id="wa104380050" version="2.1.0.0" store="de-DE" storeType="OMEX"/>
  <we:alternateReferences>
    <we:reference id="wa104380050" version="2.1.0.0" store="WA104380050"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18354B88-1BA2-4F77-8B7A-6447F615749A}">
  <we:reference id="wa104038830" version="1.0.0.3" store="en-001" storeType="OMEX"/>
  <we:alternateReferences>
    <we:reference id="wa104038830" version="1.0.0.3" store="wa104038830"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e6c9c437-9486-4c3f-a665-3854080fe82e">
      <UserInfo>
        <DisplayName>Alexa Vick</DisplayName>
        <AccountId>58</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F85F91D2D9385D47A4AFC6DABC0A9805" ma:contentTypeVersion="9" ma:contentTypeDescription="Ein neues Dokument erstellen." ma:contentTypeScope="" ma:versionID="f404ef6062405745c214b34a9172af92">
  <xsd:schema xmlns:xsd="http://www.w3.org/2001/XMLSchema" xmlns:xs="http://www.w3.org/2001/XMLSchema" xmlns:p="http://schemas.microsoft.com/office/2006/metadata/properties" xmlns:ns2="b5845c70-162b-4d15-8915-0c1c223c9a62" xmlns:ns3="e6c9c437-9486-4c3f-a665-3854080fe82e" targetNamespace="http://schemas.microsoft.com/office/2006/metadata/properties" ma:root="true" ma:fieldsID="b4c73539c838e0301d5f726d5d603cba" ns2:_="" ns3:_="">
    <xsd:import namespace="b5845c70-162b-4d15-8915-0c1c223c9a62"/>
    <xsd:import namespace="e6c9c437-9486-4c3f-a665-3854080fe82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5845c70-162b-4d15-8915-0c1c223c9a6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6c9c437-9486-4c3f-a665-3854080fe82e" elementFormDefault="qualified">
    <xsd:import namespace="http://schemas.microsoft.com/office/2006/documentManagement/types"/>
    <xsd:import namespace="http://schemas.microsoft.com/office/infopath/2007/PartnerControls"/>
    <xsd:element name="SharedWithUsers" ma:index="10"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50485A9-2A5B-4F6F-B9B1-C169B7EB63D0}">
  <ds:schemaRefs>
    <ds:schemaRef ds:uri="http://schemas.microsoft.com/sharepoint/v3/contenttype/forms"/>
  </ds:schemaRefs>
</ds:datastoreItem>
</file>

<file path=customXml/itemProps2.xml><?xml version="1.0" encoding="utf-8"?>
<ds:datastoreItem xmlns:ds="http://schemas.openxmlformats.org/officeDocument/2006/customXml" ds:itemID="{E5E3D3DC-6953-4BE4-A4E4-FDF1ADD6CF4A}">
  <ds:schemaRefs>
    <ds:schemaRef ds:uri="e6c9c437-9486-4c3f-a665-3854080fe82e"/>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b5845c70-162b-4d15-8915-0c1c223c9a62"/>
    <ds:schemaRef ds:uri="http://www.w3.org/XML/1998/namespace"/>
    <ds:schemaRef ds:uri="http://purl.org/dc/dcmitype/"/>
  </ds:schemaRefs>
</ds:datastoreItem>
</file>

<file path=customXml/itemProps3.xml><?xml version="1.0" encoding="utf-8"?>
<ds:datastoreItem xmlns:ds="http://schemas.openxmlformats.org/officeDocument/2006/customXml" ds:itemID="{BC3BA215-873E-4881-A265-A07C32305519}"/>
</file>

<file path=docProps/app.xml><?xml version="1.0" encoding="utf-8"?>
<Properties xmlns="http://schemas.openxmlformats.org/officeDocument/2006/extended-properties" xmlns:vt="http://schemas.openxmlformats.org/officeDocument/2006/docPropsVTypes">
  <TotalTime>805</TotalTime>
  <Words>615</Words>
  <Application>Microsoft Office PowerPoint</Application>
  <PresentationFormat>Benutzerdefiniert</PresentationFormat>
  <Paragraphs>123</Paragraphs>
  <Slides>28</Slides>
  <Notes>0</Notes>
  <HiddenSlides>1</HiddenSlides>
  <MMClips>0</MMClips>
  <ScaleCrop>false</ScaleCrop>
  <HeadingPairs>
    <vt:vector size="4" baseType="variant">
      <vt:variant>
        <vt:lpstr>Design</vt:lpstr>
      </vt:variant>
      <vt:variant>
        <vt:i4>1</vt:i4>
      </vt:variant>
      <vt:variant>
        <vt:lpstr>Folientitel</vt:lpstr>
      </vt:variant>
      <vt:variant>
        <vt:i4>28</vt:i4>
      </vt:variant>
    </vt:vector>
  </HeadingPairs>
  <TitlesOfParts>
    <vt:vector size="29" baseType="lpstr">
      <vt:lpstr>TOWA-Farben-und-Schrift</vt:lpstr>
      <vt:lpstr>PowerPoint-Präsentation</vt:lpstr>
      <vt:lpstr>Jack Streatfeild, M. Sc.</vt:lpstr>
      <vt:lpstr>Python</vt:lpstr>
      <vt:lpstr>PowerPoint-Präsentation</vt:lpstr>
      <vt:lpstr>PowerPoint-Präsentation</vt:lpstr>
      <vt:lpstr>What is it used for?</vt:lpstr>
      <vt:lpstr>So?</vt:lpstr>
      <vt:lpstr>This is why!</vt:lpstr>
      <vt:lpstr>High-level</vt:lpstr>
      <vt:lpstr>Rapid growing community</vt:lpstr>
      <vt:lpstr>Large Ecosystem</vt:lpstr>
      <vt:lpstr>PowerPoint-Präsentation</vt:lpstr>
      <vt:lpstr>Python in Data Sciene</vt:lpstr>
      <vt:lpstr>A taste of the scientific frameworks</vt:lpstr>
      <vt:lpstr>Big Player 1/2</vt:lpstr>
      <vt:lpstr>Big Player 2/2</vt:lpstr>
      <vt:lpstr>Python vs. R</vt:lpstr>
      <vt:lpstr>Superman vs. Batman</vt:lpstr>
      <vt:lpstr>Superman vs. Batman</vt:lpstr>
      <vt:lpstr>Popularity by StackOverflow (2019)</vt:lpstr>
      <vt:lpstr>Exercise</vt:lpstr>
      <vt:lpstr>Dataset</vt:lpstr>
      <vt:lpstr>Dataset</vt:lpstr>
      <vt:lpstr>Models</vt:lpstr>
      <vt:lpstr>PCA (simple)</vt:lpstr>
      <vt:lpstr>Multinomial Logistic Regression</vt:lpstr>
      <vt:lpstr>ANN - Classifier</vt:lpstr>
      <vt:lpstr>Let’s code (git clone https://ingo_februar@bitbucket.org/ingo_februar/bida_example.git)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Jack Streatfeild</dc:creator>
  <cp:lastModifiedBy>Jack Streatfeild</cp:lastModifiedBy>
  <cp:revision>33</cp:revision>
  <dcterms:created xsi:type="dcterms:W3CDTF">2020-02-18T19:07:59Z</dcterms:created>
  <dcterms:modified xsi:type="dcterms:W3CDTF">2020-02-19T10:00:31Z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0x010100F85F91D2D9385D47A4AFC6DABC0A9805</vt:lpwstr>
  </property>
</Properties>
</file>